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4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Shape 8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6" name="Shape 8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4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Shape 9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6" name="Shape 9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4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Shape 9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6" name="Shape 9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4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6" name="Shape 10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Shape 1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3" name="Shape 1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Shape 12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9" name="Shape 12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6" name="Shape 1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" name="Shape 13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8" name="Shape 13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5" name="Shape 1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Shape 14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7" name="Shape 14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Shape 15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6" name="Shape 15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9" name="Shape 1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" name="Shape 16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1" name="Shape 16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Shape 4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Shape 5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" name="Shape 6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5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Shape 7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7" name="Shape 7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hape 54"/>
          <p:cNvCxnSpPr/>
          <p:nvPr/>
        </p:nvCxnSpPr>
        <p:spPr>
          <a:xfrm>
            <a:off x="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5" name="Shape 55"/>
          <p:cNvCxnSpPr/>
          <p:nvPr/>
        </p:nvCxnSpPr>
        <p:spPr>
          <a:xfrm>
            <a:off x="18661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6" name="Shape 56"/>
          <p:cNvCxnSpPr/>
          <p:nvPr/>
        </p:nvCxnSpPr>
        <p:spPr>
          <a:xfrm>
            <a:off x="37322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7" name="Shape 57"/>
          <p:cNvCxnSpPr/>
          <p:nvPr/>
        </p:nvCxnSpPr>
        <p:spPr>
          <a:xfrm>
            <a:off x="55983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" name="Shape 58"/>
          <p:cNvCxnSpPr/>
          <p:nvPr/>
        </p:nvCxnSpPr>
        <p:spPr>
          <a:xfrm>
            <a:off x="74644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" name="Shape 59"/>
          <p:cNvCxnSpPr/>
          <p:nvPr/>
        </p:nvCxnSpPr>
        <p:spPr>
          <a:xfrm>
            <a:off x="93306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" name="Shape 60"/>
          <p:cNvCxnSpPr/>
          <p:nvPr/>
        </p:nvCxnSpPr>
        <p:spPr>
          <a:xfrm>
            <a:off x="111967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" name="Shape 61"/>
          <p:cNvCxnSpPr/>
          <p:nvPr/>
        </p:nvCxnSpPr>
        <p:spPr>
          <a:xfrm>
            <a:off x="130628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" name="Shape 62"/>
          <p:cNvCxnSpPr/>
          <p:nvPr/>
        </p:nvCxnSpPr>
        <p:spPr>
          <a:xfrm>
            <a:off x="149289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3" name="Shape 63"/>
          <p:cNvCxnSpPr/>
          <p:nvPr/>
        </p:nvCxnSpPr>
        <p:spPr>
          <a:xfrm>
            <a:off x="167951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4" name="Shape 64"/>
          <p:cNvCxnSpPr/>
          <p:nvPr/>
        </p:nvCxnSpPr>
        <p:spPr>
          <a:xfrm>
            <a:off x="186612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" name="Shape 65"/>
          <p:cNvCxnSpPr/>
          <p:nvPr/>
        </p:nvCxnSpPr>
        <p:spPr>
          <a:xfrm>
            <a:off x="205273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" name="Shape 66"/>
          <p:cNvCxnSpPr/>
          <p:nvPr/>
        </p:nvCxnSpPr>
        <p:spPr>
          <a:xfrm>
            <a:off x="223934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7" name="Shape 67"/>
          <p:cNvCxnSpPr/>
          <p:nvPr/>
        </p:nvCxnSpPr>
        <p:spPr>
          <a:xfrm>
            <a:off x="242595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" name="Shape 68"/>
          <p:cNvCxnSpPr/>
          <p:nvPr/>
        </p:nvCxnSpPr>
        <p:spPr>
          <a:xfrm>
            <a:off x="261257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" name="Shape 69"/>
          <p:cNvCxnSpPr/>
          <p:nvPr/>
        </p:nvCxnSpPr>
        <p:spPr>
          <a:xfrm>
            <a:off x="279918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" name="Shape 70"/>
          <p:cNvCxnSpPr/>
          <p:nvPr/>
        </p:nvCxnSpPr>
        <p:spPr>
          <a:xfrm>
            <a:off x="298579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" name="Shape 71"/>
          <p:cNvCxnSpPr/>
          <p:nvPr/>
        </p:nvCxnSpPr>
        <p:spPr>
          <a:xfrm>
            <a:off x="317240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2" name="Shape 72"/>
          <p:cNvCxnSpPr/>
          <p:nvPr/>
        </p:nvCxnSpPr>
        <p:spPr>
          <a:xfrm>
            <a:off x="335902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" name="Shape 73"/>
          <p:cNvCxnSpPr/>
          <p:nvPr/>
        </p:nvCxnSpPr>
        <p:spPr>
          <a:xfrm>
            <a:off x="354563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" name="Shape 74"/>
          <p:cNvCxnSpPr/>
          <p:nvPr/>
        </p:nvCxnSpPr>
        <p:spPr>
          <a:xfrm>
            <a:off x="373224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" name="Shape 75"/>
          <p:cNvCxnSpPr/>
          <p:nvPr/>
        </p:nvCxnSpPr>
        <p:spPr>
          <a:xfrm>
            <a:off x="391885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" name="Shape 76"/>
          <p:cNvCxnSpPr/>
          <p:nvPr/>
        </p:nvCxnSpPr>
        <p:spPr>
          <a:xfrm>
            <a:off x="410546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" name="Shape 77"/>
          <p:cNvCxnSpPr/>
          <p:nvPr/>
        </p:nvCxnSpPr>
        <p:spPr>
          <a:xfrm>
            <a:off x="429208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" name="Shape 78"/>
          <p:cNvCxnSpPr/>
          <p:nvPr/>
        </p:nvCxnSpPr>
        <p:spPr>
          <a:xfrm>
            <a:off x="447869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" name="Shape 79"/>
          <p:cNvCxnSpPr/>
          <p:nvPr/>
        </p:nvCxnSpPr>
        <p:spPr>
          <a:xfrm>
            <a:off x="466530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0" name="Shape 80"/>
          <p:cNvCxnSpPr/>
          <p:nvPr/>
        </p:nvCxnSpPr>
        <p:spPr>
          <a:xfrm>
            <a:off x="485191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1" name="Shape 81"/>
          <p:cNvCxnSpPr/>
          <p:nvPr/>
        </p:nvCxnSpPr>
        <p:spPr>
          <a:xfrm>
            <a:off x="503853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" name="Shape 82"/>
          <p:cNvCxnSpPr/>
          <p:nvPr/>
        </p:nvCxnSpPr>
        <p:spPr>
          <a:xfrm>
            <a:off x="522514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" name="Shape 83"/>
          <p:cNvCxnSpPr/>
          <p:nvPr/>
        </p:nvCxnSpPr>
        <p:spPr>
          <a:xfrm>
            <a:off x="541175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" name="Shape 84"/>
          <p:cNvCxnSpPr/>
          <p:nvPr/>
        </p:nvCxnSpPr>
        <p:spPr>
          <a:xfrm>
            <a:off x="559836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" name="Shape 85"/>
          <p:cNvCxnSpPr/>
          <p:nvPr/>
        </p:nvCxnSpPr>
        <p:spPr>
          <a:xfrm>
            <a:off x="578497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" name="Shape 86"/>
          <p:cNvCxnSpPr/>
          <p:nvPr/>
        </p:nvCxnSpPr>
        <p:spPr>
          <a:xfrm>
            <a:off x="597159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" name="Shape 87"/>
          <p:cNvCxnSpPr/>
          <p:nvPr/>
        </p:nvCxnSpPr>
        <p:spPr>
          <a:xfrm>
            <a:off x="615820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" name="Shape 88"/>
          <p:cNvCxnSpPr/>
          <p:nvPr/>
        </p:nvCxnSpPr>
        <p:spPr>
          <a:xfrm>
            <a:off x="634481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9" name="Shape 89"/>
          <p:cNvCxnSpPr/>
          <p:nvPr/>
        </p:nvCxnSpPr>
        <p:spPr>
          <a:xfrm>
            <a:off x="653142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0" name="Shape 90"/>
          <p:cNvCxnSpPr/>
          <p:nvPr/>
        </p:nvCxnSpPr>
        <p:spPr>
          <a:xfrm>
            <a:off x="671804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" name="Shape 91"/>
          <p:cNvCxnSpPr/>
          <p:nvPr/>
        </p:nvCxnSpPr>
        <p:spPr>
          <a:xfrm>
            <a:off x="690465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" name="Shape 92"/>
          <p:cNvCxnSpPr/>
          <p:nvPr/>
        </p:nvCxnSpPr>
        <p:spPr>
          <a:xfrm>
            <a:off x="709126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" name="Shape 93"/>
          <p:cNvCxnSpPr/>
          <p:nvPr/>
        </p:nvCxnSpPr>
        <p:spPr>
          <a:xfrm>
            <a:off x="727787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" name="Shape 94"/>
          <p:cNvCxnSpPr/>
          <p:nvPr/>
        </p:nvCxnSpPr>
        <p:spPr>
          <a:xfrm>
            <a:off x="746448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" name="Shape 95"/>
          <p:cNvCxnSpPr/>
          <p:nvPr/>
        </p:nvCxnSpPr>
        <p:spPr>
          <a:xfrm>
            <a:off x="765110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" name="Shape 96"/>
          <p:cNvCxnSpPr/>
          <p:nvPr/>
        </p:nvCxnSpPr>
        <p:spPr>
          <a:xfrm>
            <a:off x="783771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" name="Shape 97"/>
          <p:cNvCxnSpPr/>
          <p:nvPr/>
        </p:nvCxnSpPr>
        <p:spPr>
          <a:xfrm>
            <a:off x="802432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8" name="Shape 98"/>
          <p:cNvCxnSpPr/>
          <p:nvPr/>
        </p:nvCxnSpPr>
        <p:spPr>
          <a:xfrm>
            <a:off x="821093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9" name="Shape 99"/>
          <p:cNvCxnSpPr/>
          <p:nvPr/>
        </p:nvCxnSpPr>
        <p:spPr>
          <a:xfrm>
            <a:off x="839755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" name="Shape 100"/>
          <p:cNvCxnSpPr/>
          <p:nvPr/>
        </p:nvCxnSpPr>
        <p:spPr>
          <a:xfrm>
            <a:off x="858416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" name="Shape 101"/>
          <p:cNvCxnSpPr/>
          <p:nvPr/>
        </p:nvCxnSpPr>
        <p:spPr>
          <a:xfrm>
            <a:off x="877077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" name="Shape 102"/>
          <p:cNvCxnSpPr/>
          <p:nvPr/>
        </p:nvCxnSpPr>
        <p:spPr>
          <a:xfrm>
            <a:off x="895738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" name="Shape 103"/>
          <p:cNvCxnSpPr/>
          <p:nvPr/>
        </p:nvCxnSpPr>
        <p:spPr>
          <a:xfrm>
            <a:off x="914400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" name="Shape 104"/>
          <p:cNvCxnSpPr/>
          <p:nvPr/>
        </p:nvCxnSpPr>
        <p:spPr>
          <a:xfrm>
            <a:off x="4572000" y="-45576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" name="Shape 105"/>
          <p:cNvCxnSpPr/>
          <p:nvPr/>
        </p:nvCxnSpPr>
        <p:spPr>
          <a:xfrm>
            <a:off x="4572000" y="-43710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" name="Shape 106"/>
          <p:cNvCxnSpPr/>
          <p:nvPr/>
        </p:nvCxnSpPr>
        <p:spPr>
          <a:xfrm>
            <a:off x="4572000" y="-41844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7" name="Shape 107"/>
          <p:cNvCxnSpPr/>
          <p:nvPr/>
        </p:nvCxnSpPr>
        <p:spPr>
          <a:xfrm>
            <a:off x="4572000" y="-39977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8" name="Shape 108"/>
          <p:cNvCxnSpPr/>
          <p:nvPr/>
        </p:nvCxnSpPr>
        <p:spPr>
          <a:xfrm>
            <a:off x="4572000" y="-38111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9" name="Shape 109"/>
          <p:cNvCxnSpPr/>
          <p:nvPr/>
        </p:nvCxnSpPr>
        <p:spPr>
          <a:xfrm>
            <a:off x="4572000" y="-36245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" name="Shape 110"/>
          <p:cNvCxnSpPr/>
          <p:nvPr/>
        </p:nvCxnSpPr>
        <p:spPr>
          <a:xfrm>
            <a:off x="4572000" y="-34379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" name="Shape 111"/>
          <p:cNvCxnSpPr/>
          <p:nvPr/>
        </p:nvCxnSpPr>
        <p:spPr>
          <a:xfrm>
            <a:off x="4572000" y="-32513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" name="Shape 112"/>
          <p:cNvCxnSpPr/>
          <p:nvPr/>
        </p:nvCxnSpPr>
        <p:spPr>
          <a:xfrm>
            <a:off x="4572000" y="-30647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" name="Shape 113"/>
          <p:cNvCxnSpPr/>
          <p:nvPr/>
        </p:nvCxnSpPr>
        <p:spPr>
          <a:xfrm>
            <a:off x="4572000" y="-28781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" name="Shape 114"/>
          <p:cNvCxnSpPr/>
          <p:nvPr/>
        </p:nvCxnSpPr>
        <p:spPr>
          <a:xfrm>
            <a:off x="4572000" y="-26915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" name="Shape 115"/>
          <p:cNvCxnSpPr/>
          <p:nvPr/>
        </p:nvCxnSpPr>
        <p:spPr>
          <a:xfrm>
            <a:off x="4572000" y="-25048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6" name="Shape 116"/>
          <p:cNvCxnSpPr/>
          <p:nvPr/>
        </p:nvCxnSpPr>
        <p:spPr>
          <a:xfrm>
            <a:off x="4572000" y="-23182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7" name="Shape 117"/>
          <p:cNvCxnSpPr/>
          <p:nvPr/>
        </p:nvCxnSpPr>
        <p:spPr>
          <a:xfrm>
            <a:off x="4572000" y="-213166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" name="Shape 118"/>
          <p:cNvCxnSpPr/>
          <p:nvPr/>
        </p:nvCxnSpPr>
        <p:spPr>
          <a:xfrm>
            <a:off x="4572000" y="-19450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" name="Shape 119"/>
          <p:cNvCxnSpPr/>
          <p:nvPr/>
        </p:nvCxnSpPr>
        <p:spPr>
          <a:xfrm>
            <a:off x="4572000" y="-17584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" name="Shape 120"/>
          <p:cNvCxnSpPr/>
          <p:nvPr/>
        </p:nvCxnSpPr>
        <p:spPr>
          <a:xfrm>
            <a:off x="4572000" y="-15718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" name="Shape 121"/>
          <p:cNvCxnSpPr/>
          <p:nvPr/>
        </p:nvCxnSpPr>
        <p:spPr>
          <a:xfrm>
            <a:off x="4572000" y="-13852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" name="Shape 122"/>
          <p:cNvCxnSpPr/>
          <p:nvPr/>
        </p:nvCxnSpPr>
        <p:spPr>
          <a:xfrm>
            <a:off x="4572000" y="-11986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" name="Shape 123"/>
          <p:cNvCxnSpPr/>
          <p:nvPr/>
        </p:nvCxnSpPr>
        <p:spPr>
          <a:xfrm>
            <a:off x="4572000" y="-10119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" name="Shape 124"/>
          <p:cNvCxnSpPr/>
          <p:nvPr/>
        </p:nvCxnSpPr>
        <p:spPr>
          <a:xfrm>
            <a:off x="4572000" y="-8253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5" name="Shape 125"/>
          <p:cNvCxnSpPr/>
          <p:nvPr/>
        </p:nvCxnSpPr>
        <p:spPr>
          <a:xfrm>
            <a:off x="4572000" y="-6387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" name="Shape 126"/>
          <p:cNvCxnSpPr/>
          <p:nvPr/>
        </p:nvCxnSpPr>
        <p:spPr>
          <a:xfrm>
            <a:off x="4572000" y="-4521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" name="Shape 127"/>
          <p:cNvCxnSpPr/>
          <p:nvPr/>
        </p:nvCxnSpPr>
        <p:spPr>
          <a:xfrm>
            <a:off x="4572000" y="-2655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" name="Shape 128"/>
          <p:cNvCxnSpPr/>
          <p:nvPr/>
        </p:nvCxnSpPr>
        <p:spPr>
          <a:xfrm>
            <a:off x="4572000" y="-789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" name="Shape 129"/>
          <p:cNvCxnSpPr/>
          <p:nvPr/>
        </p:nvCxnSpPr>
        <p:spPr>
          <a:xfrm>
            <a:off x="4572000" y="1076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" name="Shape 130"/>
          <p:cNvCxnSpPr/>
          <p:nvPr/>
        </p:nvCxnSpPr>
        <p:spPr>
          <a:xfrm>
            <a:off x="4572000" y="2942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1" name="Shape 131"/>
          <p:cNvCxnSpPr/>
          <p:nvPr/>
        </p:nvCxnSpPr>
        <p:spPr>
          <a:xfrm>
            <a:off x="4572000" y="4809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32" name="Shape 132"/>
          <p:cNvSpPr/>
          <p:nvPr/>
        </p:nvSpPr>
        <p:spPr>
          <a:xfrm>
            <a:off x="1125862" y="3933225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41925" y="44586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7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8" name="Shape 818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19" name="Shape 819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0" name="Shape 820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1" name="Shape 821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2" name="Shape 822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3" name="Shape 823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4" name="Shape 824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5" name="Shape 825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6" name="Shape 826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7" name="Shape 827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8" name="Shape 828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29" name="Shape 829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0" name="Shape 830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1" name="Shape 831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2" name="Shape 832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3" name="Shape 833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4" name="Shape 834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5" name="Shape 835"/>
          <p:cNvCxnSpPr/>
          <p:nvPr/>
        </p:nvCxnSpPr>
        <p:spPr>
          <a:xfrm>
            <a:off x="320914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6" name="Shape 836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7" name="Shape 837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8" name="Shape 838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9" name="Shape 839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0" name="Shape 840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1" name="Shape 841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2" name="Shape 842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3" name="Shape 843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4" name="Shape 844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5" name="Shape 845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6" name="Shape 846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7" name="Shape 847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8" name="Shape 848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9" name="Shape 849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0" name="Shape 850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1" name="Shape 851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2" name="Shape 852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3" name="Shape 853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4" name="Shape 854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5" name="Shape 855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6" name="Shape 856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7" name="Shape 857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8" name="Shape 858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9" name="Shape 859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0" name="Shape 860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1" name="Shape 861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2" name="Shape 862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3" name="Shape 863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4" name="Shape 864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5" name="Shape 865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6" name="Shape 866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7" name="Shape 867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8" name="Shape 868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9" name="Shape 869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0" name="Shape 870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1" name="Shape 871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2" name="Shape 872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3" name="Shape 873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4" name="Shape 874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5" name="Shape 875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6" name="Shape 876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7" name="Shape 877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8" name="Shape 878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9" name="Shape 879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0" name="Shape 880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1" name="Shape 881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2" name="Shape 882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3" name="Shape 883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4" name="Shape 884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5" name="Shape 885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6" name="Shape 886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7" name="Shape 887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8" name="Shape 888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9" name="Shape 889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90" name="Shape 890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91" name="Shape 891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92" name="Shape 892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93" name="Shape 893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94" name="Shape 894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95" name="Shape 895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96" name="Shape 896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7" name="Shape 897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898" name="Shape 898"/>
          <p:cNvSpPr/>
          <p:nvPr/>
        </p:nvSpPr>
        <p:spPr>
          <a:xfrm>
            <a:off x="3975975" y="204887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9" name="Shape 899"/>
          <p:cNvSpPr/>
          <p:nvPr/>
        </p:nvSpPr>
        <p:spPr>
          <a:xfrm>
            <a:off x="1825900" y="671399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0" name="Shape 900"/>
          <p:cNvSpPr/>
          <p:nvPr/>
        </p:nvSpPr>
        <p:spPr>
          <a:xfrm>
            <a:off x="642950" y="1850201"/>
            <a:ext cx="2810775" cy="1008200"/>
          </a:xfrm>
          <a:custGeom>
            <a:pathLst>
              <a:path extrusionOk="0" h="40328" w="112431">
                <a:moveTo>
                  <a:pt x="0" y="35365"/>
                </a:moveTo>
                <a:cubicBezTo>
                  <a:pt x="19828" y="20489"/>
                  <a:pt x="50546" y="27353"/>
                  <a:pt x="74357" y="34246"/>
                </a:cubicBezTo>
                <a:cubicBezTo>
                  <a:pt x="85640" y="37512"/>
                  <a:pt x="103534" y="45437"/>
                  <a:pt x="109578" y="35365"/>
                </a:cubicBezTo>
                <a:cubicBezTo>
                  <a:pt x="113998" y="27998"/>
                  <a:pt x="112855" y="16665"/>
                  <a:pt x="107901" y="9647"/>
                </a:cubicBezTo>
                <a:cubicBezTo>
                  <a:pt x="101744" y="926"/>
                  <a:pt x="87654" y="-1207"/>
                  <a:pt x="77152" y="702"/>
                </a:cubicBezTo>
                <a:cubicBezTo>
                  <a:pt x="71423" y="1743"/>
                  <a:pt x="63807" y="8714"/>
                  <a:pt x="65970" y="14120"/>
                </a:cubicBezTo>
                <a:cubicBezTo>
                  <a:pt x="68509" y="20467"/>
                  <a:pt x="78700" y="20270"/>
                  <a:pt x="85538" y="20270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901" name="Shape 901"/>
          <p:cNvSpPr/>
          <p:nvPr/>
        </p:nvSpPr>
        <p:spPr>
          <a:xfrm>
            <a:off x="1407646" y="2514204"/>
            <a:ext cx="2934175" cy="839599"/>
          </a:xfrm>
          <a:custGeom>
            <a:pathLst>
              <a:path extrusionOk="0" h="33584" w="117367">
                <a:moveTo>
                  <a:pt x="1279" y="26695"/>
                </a:moveTo>
                <a:cubicBezTo>
                  <a:pt x="-6262" y="17268"/>
                  <a:pt x="24990" y="20862"/>
                  <a:pt x="37060" y="21104"/>
                </a:cubicBezTo>
                <a:cubicBezTo>
                  <a:pt x="50603" y="21374"/>
                  <a:pt x="64190" y="23330"/>
                  <a:pt x="77313" y="26695"/>
                </a:cubicBezTo>
                <a:cubicBezTo>
                  <a:pt x="85024" y="28672"/>
                  <a:pt x="92306" y="34124"/>
                  <a:pt x="100235" y="33404"/>
                </a:cubicBezTo>
                <a:cubicBezTo>
                  <a:pt x="109663" y="32546"/>
                  <a:pt x="117008" y="19949"/>
                  <a:pt x="117008" y="10482"/>
                </a:cubicBezTo>
                <a:cubicBezTo>
                  <a:pt x="117008" y="7661"/>
                  <a:pt x="118307" y="3546"/>
                  <a:pt x="115889" y="2096"/>
                </a:cubicBezTo>
                <a:cubicBezTo>
                  <a:pt x="112994" y="359"/>
                  <a:pt x="108634" y="-894"/>
                  <a:pt x="105826" y="978"/>
                </a:cubicBezTo>
                <a:cubicBezTo>
                  <a:pt x="102206" y="3391"/>
                  <a:pt x="103590" y="9485"/>
                  <a:pt x="103590" y="13836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902" name="Shape 902"/>
          <p:cNvSpPr/>
          <p:nvPr/>
        </p:nvSpPr>
        <p:spPr>
          <a:xfrm>
            <a:off x="426189" y="3669682"/>
            <a:ext cx="3151425" cy="936475"/>
          </a:xfrm>
          <a:custGeom>
            <a:pathLst>
              <a:path extrusionOk="0" h="37459" w="126057">
                <a:moveTo>
                  <a:pt x="283" y="3957"/>
                </a:moveTo>
                <a:cubicBezTo>
                  <a:pt x="-850" y="2823"/>
                  <a:pt x="2595" y="1244"/>
                  <a:pt x="4197" y="1162"/>
                </a:cubicBezTo>
                <a:cubicBezTo>
                  <a:pt x="16480" y="532"/>
                  <a:pt x="28796" y="1162"/>
                  <a:pt x="41096" y="1162"/>
                </a:cubicBezTo>
                <a:cubicBezTo>
                  <a:pt x="58987" y="1162"/>
                  <a:pt x="76945" y="-980"/>
                  <a:pt x="94767" y="603"/>
                </a:cubicBezTo>
                <a:cubicBezTo>
                  <a:pt x="104634" y="1480"/>
                  <a:pt x="117923" y="655"/>
                  <a:pt x="123280" y="8989"/>
                </a:cubicBezTo>
                <a:cubicBezTo>
                  <a:pt x="128340" y="16861"/>
                  <a:pt x="126008" y="33424"/>
                  <a:pt x="117130" y="36384"/>
                </a:cubicBezTo>
                <a:cubicBezTo>
                  <a:pt x="107304" y="39659"/>
                  <a:pt x="96537" y="33942"/>
                  <a:pt x="86381" y="31911"/>
                </a:cubicBezTo>
                <a:cubicBezTo>
                  <a:pt x="75686" y="29772"/>
                  <a:pt x="57211" y="33101"/>
                  <a:pt x="55073" y="22407"/>
                </a:cubicBezTo>
                <a:cubicBezTo>
                  <a:pt x="53720" y="15645"/>
                  <a:pt x="67921" y="14147"/>
                  <a:pt x="74640" y="15698"/>
                </a:cubicBezTo>
                <a:cubicBezTo>
                  <a:pt x="79599" y="16842"/>
                  <a:pt x="84833" y="18442"/>
                  <a:pt x="88617" y="21848"/>
                </a:cubicBezTo>
                <a:cubicBezTo>
                  <a:pt x="89625" y="22755"/>
                  <a:pt x="90821" y="24947"/>
                  <a:pt x="89736" y="25761"/>
                </a:cubicBezTo>
                <a:cubicBezTo>
                  <a:pt x="87921" y="27120"/>
                  <a:pt x="84913" y="25900"/>
                  <a:pt x="83027" y="24643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903" name="Shape 903"/>
          <p:cNvSpPr/>
          <p:nvPr/>
        </p:nvSpPr>
        <p:spPr>
          <a:xfrm rot="3242560">
            <a:off x="581172" y="4429439"/>
            <a:ext cx="342823" cy="583393"/>
          </a:xfrm>
          <a:prstGeom prst="can">
            <a:avLst>
              <a:gd fmla="val 25000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8" name="Shape 908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09" name="Shape 909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0" name="Shape 910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1" name="Shape 911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2" name="Shape 912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3" name="Shape 913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4" name="Shape 914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5" name="Shape 915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6" name="Shape 916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7" name="Shape 917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8" name="Shape 918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9" name="Shape 919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0" name="Shape 920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1" name="Shape 921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2" name="Shape 922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3" name="Shape 923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4" name="Shape 924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5" name="Shape 925"/>
          <p:cNvCxnSpPr/>
          <p:nvPr/>
        </p:nvCxnSpPr>
        <p:spPr>
          <a:xfrm>
            <a:off x="320914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6" name="Shape 926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7" name="Shape 927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8" name="Shape 928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9" name="Shape 929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0" name="Shape 930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1" name="Shape 931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2" name="Shape 932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3" name="Shape 933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4" name="Shape 934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5" name="Shape 935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6" name="Shape 936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7" name="Shape 937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8" name="Shape 938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9" name="Shape 939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0" name="Shape 940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1" name="Shape 941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2" name="Shape 942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3" name="Shape 943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4" name="Shape 944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5" name="Shape 945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6" name="Shape 946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7" name="Shape 947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8" name="Shape 948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9" name="Shape 949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0" name="Shape 950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1" name="Shape 951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2" name="Shape 952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3" name="Shape 953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4" name="Shape 954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5" name="Shape 955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6" name="Shape 956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7" name="Shape 957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8" name="Shape 958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9" name="Shape 959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0" name="Shape 960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1" name="Shape 961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2" name="Shape 962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3" name="Shape 963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4" name="Shape 964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5" name="Shape 965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6" name="Shape 966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7" name="Shape 967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8" name="Shape 968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9" name="Shape 969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0" name="Shape 970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1" name="Shape 971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2" name="Shape 972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3" name="Shape 973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4" name="Shape 974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5" name="Shape 975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6" name="Shape 976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7" name="Shape 977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8" name="Shape 978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9" name="Shape 979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80" name="Shape 980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81" name="Shape 981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82" name="Shape 982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83" name="Shape 983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84" name="Shape 984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85" name="Shape 985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86" name="Shape 986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7" name="Shape 987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988" name="Shape 988"/>
          <p:cNvSpPr/>
          <p:nvPr/>
        </p:nvSpPr>
        <p:spPr>
          <a:xfrm>
            <a:off x="642950" y="1850201"/>
            <a:ext cx="2810775" cy="1008200"/>
          </a:xfrm>
          <a:custGeom>
            <a:pathLst>
              <a:path extrusionOk="0" h="40328" w="112431">
                <a:moveTo>
                  <a:pt x="0" y="35365"/>
                </a:moveTo>
                <a:cubicBezTo>
                  <a:pt x="19828" y="20489"/>
                  <a:pt x="50546" y="27353"/>
                  <a:pt x="74357" y="34246"/>
                </a:cubicBezTo>
                <a:cubicBezTo>
                  <a:pt x="85640" y="37512"/>
                  <a:pt x="103534" y="45437"/>
                  <a:pt x="109578" y="35365"/>
                </a:cubicBezTo>
                <a:cubicBezTo>
                  <a:pt x="113998" y="27998"/>
                  <a:pt x="112855" y="16665"/>
                  <a:pt x="107901" y="9647"/>
                </a:cubicBezTo>
                <a:cubicBezTo>
                  <a:pt x="101744" y="926"/>
                  <a:pt x="87654" y="-1207"/>
                  <a:pt x="77152" y="702"/>
                </a:cubicBezTo>
                <a:cubicBezTo>
                  <a:pt x="71423" y="1743"/>
                  <a:pt x="63807" y="8714"/>
                  <a:pt x="65970" y="14120"/>
                </a:cubicBezTo>
                <a:cubicBezTo>
                  <a:pt x="68509" y="20467"/>
                  <a:pt x="78700" y="20270"/>
                  <a:pt x="85538" y="20270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989" name="Shape 989"/>
          <p:cNvSpPr/>
          <p:nvPr/>
        </p:nvSpPr>
        <p:spPr>
          <a:xfrm>
            <a:off x="1407646" y="2514204"/>
            <a:ext cx="2934175" cy="839599"/>
          </a:xfrm>
          <a:custGeom>
            <a:pathLst>
              <a:path extrusionOk="0" h="33584" w="117367">
                <a:moveTo>
                  <a:pt x="1279" y="26695"/>
                </a:moveTo>
                <a:cubicBezTo>
                  <a:pt x="-6262" y="17268"/>
                  <a:pt x="24990" y="20862"/>
                  <a:pt x="37060" y="21104"/>
                </a:cubicBezTo>
                <a:cubicBezTo>
                  <a:pt x="50603" y="21374"/>
                  <a:pt x="64190" y="23330"/>
                  <a:pt x="77313" y="26695"/>
                </a:cubicBezTo>
                <a:cubicBezTo>
                  <a:pt x="85024" y="28672"/>
                  <a:pt x="92306" y="34124"/>
                  <a:pt x="100235" y="33404"/>
                </a:cubicBezTo>
                <a:cubicBezTo>
                  <a:pt x="109663" y="32546"/>
                  <a:pt x="117008" y="19949"/>
                  <a:pt x="117008" y="10482"/>
                </a:cubicBezTo>
                <a:cubicBezTo>
                  <a:pt x="117008" y="7661"/>
                  <a:pt x="118307" y="3546"/>
                  <a:pt x="115889" y="2096"/>
                </a:cubicBezTo>
                <a:cubicBezTo>
                  <a:pt x="112994" y="359"/>
                  <a:pt x="108634" y="-894"/>
                  <a:pt x="105826" y="978"/>
                </a:cubicBezTo>
                <a:cubicBezTo>
                  <a:pt x="102206" y="3391"/>
                  <a:pt x="103590" y="9485"/>
                  <a:pt x="103590" y="13836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990" name="Shape 990"/>
          <p:cNvSpPr/>
          <p:nvPr/>
        </p:nvSpPr>
        <p:spPr>
          <a:xfrm>
            <a:off x="426189" y="3669682"/>
            <a:ext cx="3151425" cy="936475"/>
          </a:xfrm>
          <a:custGeom>
            <a:pathLst>
              <a:path extrusionOk="0" h="37459" w="126057">
                <a:moveTo>
                  <a:pt x="283" y="3957"/>
                </a:moveTo>
                <a:cubicBezTo>
                  <a:pt x="-850" y="2823"/>
                  <a:pt x="2595" y="1244"/>
                  <a:pt x="4197" y="1162"/>
                </a:cubicBezTo>
                <a:cubicBezTo>
                  <a:pt x="16480" y="532"/>
                  <a:pt x="28796" y="1162"/>
                  <a:pt x="41096" y="1162"/>
                </a:cubicBezTo>
                <a:cubicBezTo>
                  <a:pt x="58987" y="1162"/>
                  <a:pt x="76945" y="-980"/>
                  <a:pt x="94767" y="603"/>
                </a:cubicBezTo>
                <a:cubicBezTo>
                  <a:pt x="104634" y="1480"/>
                  <a:pt x="117923" y="655"/>
                  <a:pt x="123280" y="8989"/>
                </a:cubicBezTo>
                <a:cubicBezTo>
                  <a:pt x="128340" y="16861"/>
                  <a:pt x="126008" y="33424"/>
                  <a:pt x="117130" y="36384"/>
                </a:cubicBezTo>
                <a:cubicBezTo>
                  <a:pt x="107304" y="39659"/>
                  <a:pt x="96537" y="33942"/>
                  <a:pt x="86381" y="31911"/>
                </a:cubicBezTo>
                <a:cubicBezTo>
                  <a:pt x="75686" y="29772"/>
                  <a:pt x="57211" y="33101"/>
                  <a:pt x="55073" y="22407"/>
                </a:cubicBezTo>
                <a:cubicBezTo>
                  <a:pt x="53720" y="15645"/>
                  <a:pt x="67921" y="14147"/>
                  <a:pt x="74640" y="15698"/>
                </a:cubicBezTo>
                <a:cubicBezTo>
                  <a:pt x="79599" y="16842"/>
                  <a:pt x="84833" y="18442"/>
                  <a:pt x="88617" y="21848"/>
                </a:cubicBezTo>
                <a:cubicBezTo>
                  <a:pt x="89625" y="22755"/>
                  <a:pt x="90821" y="24947"/>
                  <a:pt x="89736" y="25761"/>
                </a:cubicBezTo>
                <a:cubicBezTo>
                  <a:pt x="87921" y="27120"/>
                  <a:pt x="84913" y="25900"/>
                  <a:pt x="83027" y="24643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991" name="Shape 991"/>
          <p:cNvSpPr/>
          <p:nvPr/>
        </p:nvSpPr>
        <p:spPr>
          <a:xfrm rot="9849063">
            <a:off x="3287231" y="4149393"/>
            <a:ext cx="342728" cy="583549"/>
          </a:xfrm>
          <a:prstGeom prst="can">
            <a:avLst>
              <a:gd fmla="val 25000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2" name="Shape 992"/>
          <p:cNvSpPr/>
          <p:nvPr/>
        </p:nvSpPr>
        <p:spPr>
          <a:xfrm>
            <a:off x="6122012" y="484812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3" name="Shape 993"/>
          <p:cNvSpPr/>
          <p:nvPr/>
        </p:nvSpPr>
        <p:spPr>
          <a:xfrm>
            <a:off x="3971937" y="951325"/>
            <a:ext cx="2794824" cy="914759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7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8" name="Shape 998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99" name="Shape 999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0" name="Shape 1000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1" name="Shape 1001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2" name="Shape 1002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3" name="Shape 1003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4" name="Shape 1004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5" name="Shape 1005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6" name="Shape 1006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7" name="Shape 1007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8" name="Shape 1008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9" name="Shape 1009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0" name="Shape 1010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1" name="Shape 1011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2" name="Shape 1012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3" name="Shape 1013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4" name="Shape 1014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5" name="Shape 1015"/>
          <p:cNvCxnSpPr/>
          <p:nvPr/>
        </p:nvCxnSpPr>
        <p:spPr>
          <a:xfrm>
            <a:off x="320914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6" name="Shape 1016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7" name="Shape 1017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8" name="Shape 1018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9" name="Shape 1019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0" name="Shape 1020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1" name="Shape 1021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2" name="Shape 1022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3" name="Shape 1023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4" name="Shape 1024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5" name="Shape 1025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6" name="Shape 1026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7" name="Shape 1027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8" name="Shape 1028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9" name="Shape 1029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0" name="Shape 1030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1" name="Shape 1031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2" name="Shape 1032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3" name="Shape 1033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4" name="Shape 1034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5" name="Shape 1035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6" name="Shape 1036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7" name="Shape 1037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8" name="Shape 1038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9" name="Shape 1039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0" name="Shape 1040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1" name="Shape 1041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2" name="Shape 1042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3" name="Shape 1043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4" name="Shape 1044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5" name="Shape 1045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6" name="Shape 1046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7" name="Shape 1047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8" name="Shape 1048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9" name="Shape 1049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0" name="Shape 1050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1" name="Shape 1051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2" name="Shape 1052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3" name="Shape 1053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4" name="Shape 1054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5" name="Shape 1055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6" name="Shape 1056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7" name="Shape 1057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8" name="Shape 1058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9" name="Shape 1059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0" name="Shape 1060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1" name="Shape 1061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2" name="Shape 1062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3" name="Shape 1063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4" name="Shape 1064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5" name="Shape 1065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6" name="Shape 1066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7" name="Shape 1067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8" name="Shape 1068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9" name="Shape 1069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70" name="Shape 1070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71" name="Shape 1071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72" name="Shape 1072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73" name="Shape 1073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74" name="Shape 1074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75" name="Shape 1075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76" name="Shape 1076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7" name="Shape 1077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078" name="Shape 1078"/>
          <p:cNvSpPr/>
          <p:nvPr/>
        </p:nvSpPr>
        <p:spPr>
          <a:xfrm>
            <a:off x="6122012" y="484812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9" name="Shape 1079"/>
          <p:cNvSpPr/>
          <p:nvPr/>
        </p:nvSpPr>
        <p:spPr>
          <a:xfrm>
            <a:off x="3971937" y="951325"/>
            <a:ext cx="2794824" cy="914759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0" name="Shape 1080"/>
          <p:cNvSpPr/>
          <p:nvPr/>
        </p:nvSpPr>
        <p:spPr>
          <a:xfrm>
            <a:off x="642950" y="1850201"/>
            <a:ext cx="2810775" cy="1008200"/>
          </a:xfrm>
          <a:custGeom>
            <a:pathLst>
              <a:path extrusionOk="0" h="40328" w="112431">
                <a:moveTo>
                  <a:pt x="0" y="35365"/>
                </a:moveTo>
                <a:cubicBezTo>
                  <a:pt x="19828" y="20489"/>
                  <a:pt x="50546" y="27353"/>
                  <a:pt x="74357" y="34246"/>
                </a:cubicBezTo>
                <a:cubicBezTo>
                  <a:pt x="85640" y="37512"/>
                  <a:pt x="103534" y="45437"/>
                  <a:pt x="109578" y="35365"/>
                </a:cubicBezTo>
                <a:cubicBezTo>
                  <a:pt x="113998" y="27998"/>
                  <a:pt x="112855" y="16665"/>
                  <a:pt x="107901" y="9647"/>
                </a:cubicBezTo>
                <a:cubicBezTo>
                  <a:pt x="101744" y="926"/>
                  <a:pt x="87654" y="-1207"/>
                  <a:pt x="77152" y="702"/>
                </a:cubicBezTo>
                <a:cubicBezTo>
                  <a:pt x="71423" y="1743"/>
                  <a:pt x="63807" y="8714"/>
                  <a:pt x="65970" y="14120"/>
                </a:cubicBezTo>
                <a:cubicBezTo>
                  <a:pt x="68509" y="20467"/>
                  <a:pt x="78700" y="20270"/>
                  <a:pt x="85538" y="20270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081" name="Shape 1081"/>
          <p:cNvSpPr/>
          <p:nvPr/>
        </p:nvSpPr>
        <p:spPr>
          <a:xfrm>
            <a:off x="1407646" y="2514204"/>
            <a:ext cx="2934175" cy="839599"/>
          </a:xfrm>
          <a:custGeom>
            <a:pathLst>
              <a:path extrusionOk="0" h="33584" w="117367">
                <a:moveTo>
                  <a:pt x="1279" y="26695"/>
                </a:moveTo>
                <a:cubicBezTo>
                  <a:pt x="-6262" y="17268"/>
                  <a:pt x="24990" y="20862"/>
                  <a:pt x="37060" y="21104"/>
                </a:cubicBezTo>
                <a:cubicBezTo>
                  <a:pt x="50603" y="21374"/>
                  <a:pt x="64190" y="23330"/>
                  <a:pt x="77313" y="26695"/>
                </a:cubicBezTo>
                <a:cubicBezTo>
                  <a:pt x="85024" y="28672"/>
                  <a:pt x="92306" y="34124"/>
                  <a:pt x="100235" y="33404"/>
                </a:cubicBezTo>
                <a:cubicBezTo>
                  <a:pt x="109663" y="32546"/>
                  <a:pt x="117008" y="19949"/>
                  <a:pt x="117008" y="10482"/>
                </a:cubicBezTo>
                <a:cubicBezTo>
                  <a:pt x="117008" y="7661"/>
                  <a:pt x="118307" y="3546"/>
                  <a:pt x="115889" y="2096"/>
                </a:cubicBezTo>
                <a:cubicBezTo>
                  <a:pt x="112994" y="359"/>
                  <a:pt x="108634" y="-894"/>
                  <a:pt x="105826" y="978"/>
                </a:cubicBezTo>
                <a:cubicBezTo>
                  <a:pt x="102206" y="3391"/>
                  <a:pt x="103590" y="9485"/>
                  <a:pt x="103590" y="13836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082" name="Shape 1082"/>
          <p:cNvSpPr/>
          <p:nvPr/>
        </p:nvSpPr>
        <p:spPr>
          <a:xfrm>
            <a:off x="426189" y="3669682"/>
            <a:ext cx="3151425" cy="936475"/>
          </a:xfrm>
          <a:custGeom>
            <a:pathLst>
              <a:path extrusionOk="0" h="37459" w="126057">
                <a:moveTo>
                  <a:pt x="283" y="3957"/>
                </a:moveTo>
                <a:cubicBezTo>
                  <a:pt x="-850" y="2823"/>
                  <a:pt x="2595" y="1244"/>
                  <a:pt x="4197" y="1162"/>
                </a:cubicBezTo>
                <a:cubicBezTo>
                  <a:pt x="16480" y="532"/>
                  <a:pt x="28796" y="1162"/>
                  <a:pt x="41096" y="1162"/>
                </a:cubicBezTo>
                <a:cubicBezTo>
                  <a:pt x="58987" y="1162"/>
                  <a:pt x="76945" y="-980"/>
                  <a:pt x="94767" y="603"/>
                </a:cubicBezTo>
                <a:cubicBezTo>
                  <a:pt x="104634" y="1480"/>
                  <a:pt x="117923" y="655"/>
                  <a:pt x="123280" y="8989"/>
                </a:cubicBezTo>
                <a:cubicBezTo>
                  <a:pt x="128340" y="16861"/>
                  <a:pt x="126008" y="33424"/>
                  <a:pt x="117130" y="36384"/>
                </a:cubicBezTo>
                <a:cubicBezTo>
                  <a:pt x="107304" y="39659"/>
                  <a:pt x="96537" y="33942"/>
                  <a:pt x="86381" y="31911"/>
                </a:cubicBezTo>
                <a:cubicBezTo>
                  <a:pt x="75686" y="29772"/>
                  <a:pt x="57211" y="33101"/>
                  <a:pt x="55073" y="22407"/>
                </a:cubicBezTo>
                <a:cubicBezTo>
                  <a:pt x="53720" y="15645"/>
                  <a:pt x="67921" y="14147"/>
                  <a:pt x="74640" y="15698"/>
                </a:cubicBezTo>
                <a:cubicBezTo>
                  <a:pt x="79599" y="16842"/>
                  <a:pt x="84833" y="18442"/>
                  <a:pt x="88617" y="21848"/>
                </a:cubicBezTo>
                <a:cubicBezTo>
                  <a:pt x="89625" y="22755"/>
                  <a:pt x="90821" y="24947"/>
                  <a:pt x="89736" y="25761"/>
                </a:cubicBezTo>
                <a:cubicBezTo>
                  <a:pt x="87921" y="27120"/>
                  <a:pt x="84913" y="25900"/>
                  <a:pt x="83027" y="24643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083" name="Shape 1083"/>
          <p:cNvSpPr/>
          <p:nvPr/>
        </p:nvSpPr>
        <p:spPr>
          <a:xfrm rot="-7399715">
            <a:off x="5433178" y="4056077"/>
            <a:ext cx="342894" cy="583527"/>
          </a:xfrm>
          <a:prstGeom prst="can">
            <a:avLst>
              <a:gd fmla="val 25000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7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8" name="Shape 1088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89" name="Shape 1089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90" name="Shape 1090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91" name="Shape 1091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92" name="Shape 1092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93" name="Shape 1093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94" name="Shape 1094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95" name="Shape 1095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96" name="Shape 1096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97" name="Shape 1097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98" name="Shape 1098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99" name="Shape 1099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0" name="Shape 1100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1" name="Shape 1101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2" name="Shape 1102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3" name="Shape 1103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4" name="Shape 1104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5" name="Shape 1105"/>
          <p:cNvCxnSpPr/>
          <p:nvPr/>
        </p:nvCxnSpPr>
        <p:spPr>
          <a:xfrm>
            <a:off x="320914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6" name="Shape 1106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7" name="Shape 1107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8" name="Shape 1108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9" name="Shape 1109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0" name="Shape 1110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1" name="Shape 1111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2" name="Shape 1112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3" name="Shape 1113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4" name="Shape 1114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5" name="Shape 1115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6" name="Shape 1116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7" name="Shape 1117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8" name="Shape 1118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9" name="Shape 1119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0" name="Shape 1120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1" name="Shape 1121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2" name="Shape 1122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3" name="Shape 1123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4" name="Shape 1124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5" name="Shape 1125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6" name="Shape 1126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7" name="Shape 1127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8" name="Shape 1128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9" name="Shape 1129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0" name="Shape 1130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1" name="Shape 1131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2" name="Shape 1132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3" name="Shape 1133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4" name="Shape 1134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5" name="Shape 1135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6" name="Shape 1136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7" name="Shape 1137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8" name="Shape 1138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9" name="Shape 1139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0" name="Shape 1140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1" name="Shape 1141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2" name="Shape 1142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3" name="Shape 1143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4" name="Shape 1144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5" name="Shape 1145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6" name="Shape 1146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7" name="Shape 1147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8" name="Shape 1148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9" name="Shape 1149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0" name="Shape 1150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1" name="Shape 1151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2" name="Shape 1152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3" name="Shape 1153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4" name="Shape 1154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5" name="Shape 1155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6" name="Shape 1156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7" name="Shape 1157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8" name="Shape 1158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9" name="Shape 1159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60" name="Shape 1160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61" name="Shape 1161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62" name="Shape 1162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63" name="Shape 1163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64" name="Shape 1164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65" name="Shape 1165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66" name="Shape 1166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7" name="Shape 1167"/>
          <p:cNvSpPr/>
          <p:nvPr/>
        </p:nvSpPr>
        <p:spPr>
          <a:xfrm>
            <a:off x="24237" y="4497000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168" name="Shape 1168"/>
          <p:cNvSpPr/>
          <p:nvPr/>
        </p:nvSpPr>
        <p:spPr>
          <a:xfrm rot="1124175">
            <a:off x="7765909" y="4429310"/>
            <a:ext cx="342764" cy="583543"/>
          </a:xfrm>
          <a:prstGeom prst="can">
            <a:avLst>
              <a:gd fmla="val 25000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9" name="Shape 1169"/>
          <p:cNvSpPr/>
          <p:nvPr/>
        </p:nvSpPr>
        <p:spPr>
          <a:xfrm>
            <a:off x="6122012" y="484812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0" name="Shape 1170"/>
          <p:cNvSpPr/>
          <p:nvPr/>
        </p:nvSpPr>
        <p:spPr>
          <a:xfrm>
            <a:off x="3971937" y="951325"/>
            <a:ext cx="2794824" cy="914759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4" name="Shape 1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5" name="Shape 1175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76" name="Shape 1176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77" name="Shape 1177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78" name="Shape 1178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79" name="Shape 1179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0" name="Shape 1180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1" name="Shape 1181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2" name="Shape 1182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3" name="Shape 1183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4" name="Shape 1184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5" name="Shape 1185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6" name="Shape 1186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7" name="Shape 1187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8" name="Shape 1188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9" name="Shape 1189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0" name="Shape 1190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1" name="Shape 1191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2" name="Shape 1192"/>
          <p:cNvCxnSpPr/>
          <p:nvPr/>
        </p:nvCxnSpPr>
        <p:spPr>
          <a:xfrm>
            <a:off x="317867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3" name="Shape 1193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4" name="Shape 1194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5" name="Shape 1195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6" name="Shape 1196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7" name="Shape 1197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8" name="Shape 1198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9" name="Shape 1199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0" name="Shape 1200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1" name="Shape 1201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2" name="Shape 1202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3" name="Shape 1203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4" name="Shape 1204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5" name="Shape 1205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6" name="Shape 1206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7" name="Shape 1207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8" name="Shape 1208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9" name="Shape 1209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0" name="Shape 1210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1" name="Shape 1211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2" name="Shape 1212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3" name="Shape 1213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4" name="Shape 1214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5" name="Shape 1215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6" name="Shape 1216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7" name="Shape 1217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8" name="Shape 1218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9" name="Shape 1219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0" name="Shape 1220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1" name="Shape 1221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2" name="Shape 1222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3" name="Shape 1223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4" name="Shape 1224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5" name="Shape 1225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6" name="Shape 1226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7" name="Shape 1227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8" name="Shape 1228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9" name="Shape 1229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0" name="Shape 1230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1" name="Shape 1231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2" name="Shape 1232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3" name="Shape 1233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4" name="Shape 1234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5" name="Shape 1235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6" name="Shape 1236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7" name="Shape 1237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8" name="Shape 1238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9" name="Shape 1239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0" name="Shape 1240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1" name="Shape 1241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2" name="Shape 1242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3" name="Shape 1243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4" name="Shape 1244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5" name="Shape 1245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6" name="Shape 1246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7" name="Shape 1247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8" name="Shape 1248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9" name="Shape 1249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50" name="Shape 1250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51" name="Shape 1251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52" name="Shape 1252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53" name="Shape 1253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4" name="Shape 1254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255" name="Shape 1255"/>
          <p:cNvSpPr/>
          <p:nvPr/>
        </p:nvSpPr>
        <p:spPr>
          <a:xfrm>
            <a:off x="6122012" y="484812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6" name="Shape 1256"/>
          <p:cNvSpPr/>
          <p:nvPr/>
        </p:nvSpPr>
        <p:spPr>
          <a:xfrm>
            <a:off x="3971937" y="951325"/>
            <a:ext cx="2794824" cy="914759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0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1" name="Shape 1261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2" name="Shape 1262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3" name="Shape 1263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4" name="Shape 1264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5" name="Shape 1265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6" name="Shape 1266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7" name="Shape 1267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8" name="Shape 1268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9" name="Shape 1269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0" name="Shape 1270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1" name="Shape 1271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2" name="Shape 1272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3" name="Shape 1273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4" name="Shape 1274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5" name="Shape 1275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6" name="Shape 1276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7" name="Shape 1277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8" name="Shape 1278"/>
          <p:cNvCxnSpPr/>
          <p:nvPr/>
        </p:nvCxnSpPr>
        <p:spPr>
          <a:xfrm>
            <a:off x="317867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9" name="Shape 1279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0" name="Shape 1280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1" name="Shape 1281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2" name="Shape 1282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3" name="Shape 1283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4" name="Shape 1284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5" name="Shape 1285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6" name="Shape 1286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7" name="Shape 1287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8" name="Shape 1288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9" name="Shape 1289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0" name="Shape 1290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1" name="Shape 1291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2" name="Shape 1292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3" name="Shape 1293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4" name="Shape 1294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5" name="Shape 1295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6" name="Shape 1296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7" name="Shape 1297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8" name="Shape 1298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9" name="Shape 1299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0" name="Shape 1300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1" name="Shape 1301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2" name="Shape 1302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3" name="Shape 1303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4" name="Shape 1304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5" name="Shape 1305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6" name="Shape 1306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7" name="Shape 1307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8" name="Shape 1308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9" name="Shape 1309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10" name="Shape 1310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11" name="Shape 1311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12" name="Shape 1312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13" name="Shape 1313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14" name="Shape 1314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15" name="Shape 1315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16" name="Shape 1316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17" name="Shape 1317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18" name="Shape 1318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19" name="Shape 1319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20" name="Shape 1320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21" name="Shape 1321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22" name="Shape 1322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23" name="Shape 1323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24" name="Shape 1324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25" name="Shape 1325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26" name="Shape 1326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27" name="Shape 1327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28" name="Shape 1328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29" name="Shape 1329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30" name="Shape 1330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31" name="Shape 1331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32" name="Shape 1332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33" name="Shape 1333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34" name="Shape 1334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35" name="Shape 1335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36" name="Shape 1336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37" name="Shape 1337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38" name="Shape 1338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339" name="Shape 1339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0" name="Shape 1340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341" name="Shape 1341"/>
          <p:cNvSpPr/>
          <p:nvPr/>
        </p:nvSpPr>
        <p:spPr>
          <a:xfrm>
            <a:off x="6250450" y="1310452"/>
            <a:ext cx="1302047" cy="2599451"/>
          </a:xfrm>
          <a:prstGeom prst="lightningBol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2" name="Shape 1342"/>
          <p:cNvSpPr/>
          <p:nvPr/>
        </p:nvSpPr>
        <p:spPr>
          <a:xfrm>
            <a:off x="5231400" y="2068575"/>
            <a:ext cx="387300" cy="684900"/>
          </a:xfrm>
          <a:prstGeom prst="teardrop">
            <a:avLst>
              <a:gd fmla="val 100000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3" name="Shape 1343"/>
          <p:cNvSpPr/>
          <p:nvPr/>
        </p:nvSpPr>
        <p:spPr>
          <a:xfrm>
            <a:off x="5935875" y="2605825"/>
            <a:ext cx="457200" cy="684900"/>
          </a:xfrm>
          <a:prstGeom prst="teardrop">
            <a:avLst>
              <a:gd fmla="val 100000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4" name="Shape 1344"/>
          <p:cNvSpPr/>
          <p:nvPr/>
        </p:nvSpPr>
        <p:spPr>
          <a:xfrm>
            <a:off x="6122012" y="484812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5" name="Shape 1345"/>
          <p:cNvSpPr/>
          <p:nvPr/>
        </p:nvSpPr>
        <p:spPr>
          <a:xfrm>
            <a:off x="3971937" y="951325"/>
            <a:ext cx="2794824" cy="914759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9" name="Shape 1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0" name="Shape 1350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51" name="Shape 1351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52" name="Shape 1352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53" name="Shape 1353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54" name="Shape 1354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55" name="Shape 1355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56" name="Shape 1356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57" name="Shape 1357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58" name="Shape 1358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59" name="Shape 1359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60" name="Shape 1360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61" name="Shape 1361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62" name="Shape 1362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63" name="Shape 1363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64" name="Shape 1364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65" name="Shape 1365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66" name="Shape 1366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67" name="Shape 1367"/>
          <p:cNvCxnSpPr/>
          <p:nvPr/>
        </p:nvCxnSpPr>
        <p:spPr>
          <a:xfrm>
            <a:off x="317867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68" name="Shape 1368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69" name="Shape 1369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70" name="Shape 1370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71" name="Shape 1371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72" name="Shape 1372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73" name="Shape 1373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74" name="Shape 1374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75" name="Shape 1375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76" name="Shape 1376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77" name="Shape 1377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78" name="Shape 1378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79" name="Shape 1379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80" name="Shape 1380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81" name="Shape 1381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82" name="Shape 1382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83" name="Shape 1383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84" name="Shape 1384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85" name="Shape 1385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86" name="Shape 1386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87" name="Shape 1387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88" name="Shape 1388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89" name="Shape 1389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0" name="Shape 1390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1" name="Shape 1391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2" name="Shape 1392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3" name="Shape 1393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4" name="Shape 1394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5" name="Shape 1395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6" name="Shape 1396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7" name="Shape 1397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8" name="Shape 1398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9" name="Shape 1399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0" name="Shape 1400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1" name="Shape 1401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2" name="Shape 1402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3" name="Shape 1403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4" name="Shape 1404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5" name="Shape 1405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6" name="Shape 1406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7" name="Shape 1407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8" name="Shape 1408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9" name="Shape 1409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0" name="Shape 1410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1" name="Shape 1411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2" name="Shape 1412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3" name="Shape 1413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4" name="Shape 1414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5" name="Shape 1415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6" name="Shape 1416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7" name="Shape 1417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8" name="Shape 1418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9" name="Shape 1419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20" name="Shape 1420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21" name="Shape 1421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22" name="Shape 1422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23" name="Shape 1423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24" name="Shape 1424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25" name="Shape 1425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26" name="Shape 1426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27" name="Shape 1427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428" name="Shape 1428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9" name="Shape 1429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430" name="Shape 1430"/>
          <p:cNvSpPr/>
          <p:nvPr/>
        </p:nvSpPr>
        <p:spPr>
          <a:xfrm>
            <a:off x="6250450" y="1310452"/>
            <a:ext cx="1302047" cy="2599451"/>
          </a:xfrm>
          <a:prstGeom prst="lightningBol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1" name="Shape 1431"/>
          <p:cNvSpPr/>
          <p:nvPr/>
        </p:nvSpPr>
        <p:spPr>
          <a:xfrm>
            <a:off x="5317675" y="2885737"/>
            <a:ext cx="387300" cy="684900"/>
          </a:xfrm>
          <a:prstGeom prst="teardrop">
            <a:avLst>
              <a:gd fmla="val 100000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2" name="Shape 1432"/>
          <p:cNvSpPr/>
          <p:nvPr/>
        </p:nvSpPr>
        <p:spPr>
          <a:xfrm>
            <a:off x="5935875" y="3538875"/>
            <a:ext cx="457200" cy="684900"/>
          </a:xfrm>
          <a:prstGeom prst="teardrop">
            <a:avLst>
              <a:gd fmla="val 100000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3" name="Shape 1433"/>
          <p:cNvSpPr/>
          <p:nvPr/>
        </p:nvSpPr>
        <p:spPr>
          <a:xfrm>
            <a:off x="6122012" y="484812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4" name="Shape 1434"/>
          <p:cNvSpPr/>
          <p:nvPr/>
        </p:nvSpPr>
        <p:spPr>
          <a:xfrm>
            <a:off x="3971937" y="951325"/>
            <a:ext cx="2794824" cy="914759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8" name="Shape 1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9" name="Shape 1439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0" name="Shape 1440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1" name="Shape 1441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2" name="Shape 1442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3" name="Shape 1443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4" name="Shape 1444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5" name="Shape 1445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6" name="Shape 1446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7" name="Shape 1447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8" name="Shape 1448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9" name="Shape 1449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0" name="Shape 1450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1" name="Shape 1451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2" name="Shape 1452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3" name="Shape 1453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4" name="Shape 1454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5" name="Shape 1455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6" name="Shape 1456"/>
          <p:cNvCxnSpPr/>
          <p:nvPr/>
        </p:nvCxnSpPr>
        <p:spPr>
          <a:xfrm>
            <a:off x="317867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7" name="Shape 1457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8" name="Shape 1458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9" name="Shape 1459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0" name="Shape 1460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1" name="Shape 1461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2" name="Shape 1462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3" name="Shape 1463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4" name="Shape 1464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5" name="Shape 1465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6" name="Shape 1466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7" name="Shape 1467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8" name="Shape 1468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9" name="Shape 1469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0" name="Shape 1470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1" name="Shape 1471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2" name="Shape 1472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3" name="Shape 1473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4" name="Shape 1474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5" name="Shape 1475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6" name="Shape 1476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7" name="Shape 1477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8" name="Shape 1478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9" name="Shape 1479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0" name="Shape 1480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1" name="Shape 1481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2" name="Shape 1482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3" name="Shape 1483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4" name="Shape 1484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5" name="Shape 1485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6" name="Shape 1486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7" name="Shape 1487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8" name="Shape 1488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9" name="Shape 1489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0" name="Shape 1490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1" name="Shape 1491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2" name="Shape 1492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3" name="Shape 1493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4" name="Shape 1494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5" name="Shape 1495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6" name="Shape 1496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7" name="Shape 1497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8" name="Shape 1498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9" name="Shape 1499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0" name="Shape 1500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1" name="Shape 1501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2" name="Shape 1502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3" name="Shape 1503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4" name="Shape 1504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5" name="Shape 1505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6" name="Shape 1506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7" name="Shape 1507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8" name="Shape 1508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9" name="Shape 1509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10" name="Shape 1510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11" name="Shape 1511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12" name="Shape 1512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13" name="Shape 1513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14" name="Shape 1514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15" name="Shape 1515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16" name="Shape 1516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17" name="Shape 1517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8" name="Shape 1518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519" name="Shape 1519"/>
          <p:cNvSpPr/>
          <p:nvPr/>
        </p:nvSpPr>
        <p:spPr>
          <a:xfrm>
            <a:off x="6250450" y="1310452"/>
            <a:ext cx="1302047" cy="2599451"/>
          </a:xfrm>
          <a:prstGeom prst="lightningBol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0" name="Shape 1520"/>
          <p:cNvSpPr/>
          <p:nvPr/>
        </p:nvSpPr>
        <p:spPr>
          <a:xfrm>
            <a:off x="5317675" y="3538862"/>
            <a:ext cx="387300" cy="684900"/>
          </a:xfrm>
          <a:prstGeom prst="teardrop">
            <a:avLst>
              <a:gd fmla="val 100000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1" name="Shape 1521"/>
          <p:cNvSpPr/>
          <p:nvPr/>
        </p:nvSpPr>
        <p:spPr>
          <a:xfrm>
            <a:off x="5935875" y="4497000"/>
            <a:ext cx="457200" cy="684900"/>
          </a:xfrm>
          <a:prstGeom prst="teardrop">
            <a:avLst>
              <a:gd fmla="val 100000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2" name="Shape 1522"/>
          <p:cNvSpPr/>
          <p:nvPr/>
        </p:nvSpPr>
        <p:spPr>
          <a:xfrm>
            <a:off x="6122012" y="484812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3" name="Shape 1523"/>
          <p:cNvSpPr/>
          <p:nvPr/>
        </p:nvSpPr>
        <p:spPr>
          <a:xfrm>
            <a:off x="3971937" y="951325"/>
            <a:ext cx="2794824" cy="914759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7" name="Shape 1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28" name="Shape 1528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29" name="Shape 1529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0" name="Shape 1530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1" name="Shape 1531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2" name="Shape 1532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3" name="Shape 1533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4" name="Shape 1534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5" name="Shape 1535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6" name="Shape 1536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7" name="Shape 1537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8" name="Shape 1538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9" name="Shape 1539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40" name="Shape 1540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41" name="Shape 1541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42" name="Shape 1542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43" name="Shape 1543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44" name="Shape 1544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45" name="Shape 1545"/>
          <p:cNvCxnSpPr/>
          <p:nvPr/>
        </p:nvCxnSpPr>
        <p:spPr>
          <a:xfrm>
            <a:off x="317867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46" name="Shape 1546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47" name="Shape 1547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48" name="Shape 1548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49" name="Shape 1549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50" name="Shape 1550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51" name="Shape 1551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52" name="Shape 1552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53" name="Shape 1553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54" name="Shape 1554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55" name="Shape 1555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56" name="Shape 1556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57" name="Shape 1557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58" name="Shape 1558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59" name="Shape 1559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60" name="Shape 1560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61" name="Shape 1561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62" name="Shape 1562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63" name="Shape 1563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64" name="Shape 1564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65" name="Shape 1565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66" name="Shape 1566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67" name="Shape 1567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68" name="Shape 1568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69" name="Shape 1569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70" name="Shape 1570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71" name="Shape 1571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72" name="Shape 1572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73" name="Shape 1573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74" name="Shape 1574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75" name="Shape 1575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76" name="Shape 1576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77" name="Shape 1577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78" name="Shape 1578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79" name="Shape 1579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0" name="Shape 1580"/>
          <p:cNvCxnSpPr/>
          <p:nvPr/>
        </p:nvCxnSpPr>
        <p:spPr>
          <a:xfrm>
            <a:off x="4484962" y="-417632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1" name="Shape 1581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2" name="Shape 1582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3" name="Shape 1583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4" name="Shape 1584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5" name="Shape 1585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6" name="Shape 1586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7" name="Shape 1587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8" name="Shape 1588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9" name="Shape 1589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0" name="Shape 1590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1" name="Shape 1591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2" name="Shape 1592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3" name="Shape 1593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4" name="Shape 1594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5" name="Shape 1595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6" name="Shape 1596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7" name="Shape 1597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8" name="Shape 1598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9" name="Shape 1599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00" name="Shape 1600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01" name="Shape 1601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02" name="Shape 1602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03" name="Shape 1603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04" name="Shape 1604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05" name="Shape 1605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06" name="Shape 1606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7" name="Shape 1607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608" name="Shape 1608"/>
          <p:cNvSpPr/>
          <p:nvPr/>
        </p:nvSpPr>
        <p:spPr>
          <a:xfrm>
            <a:off x="7657337" y="997975"/>
            <a:ext cx="2794824" cy="914759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2" name="Shape 1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13" name="Shape 1613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14" name="Shape 1614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15" name="Shape 1615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16" name="Shape 1616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17" name="Shape 1617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18" name="Shape 1618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19" name="Shape 1619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20" name="Shape 1620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21" name="Shape 1621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22" name="Shape 1622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23" name="Shape 1623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24" name="Shape 1624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25" name="Shape 1625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26" name="Shape 1626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27" name="Shape 1627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28" name="Shape 1628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29" name="Shape 1629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30" name="Shape 1630"/>
          <p:cNvCxnSpPr/>
          <p:nvPr/>
        </p:nvCxnSpPr>
        <p:spPr>
          <a:xfrm>
            <a:off x="317867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31" name="Shape 1631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32" name="Shape 1632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33" name="Shape 1633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34" name="Shape 1634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35" name="Shape 1635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36" name="Shape 1636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37" name="Shape 1637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38" name="Shape 1638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39" name="Shape 1639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40" name="Shape 1640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41" name="Shape 1641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42" name="Shape 1642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43" name="Shape 1643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44" name="Shape 1644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45" name="Shape 1645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46" name="Shape 1646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47" name="Shape 1647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48" name="Shape 1648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49" name="Shape 1649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50" name="Shape 1650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51" name="Shape 1651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52" name="Shape 1652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53" name="Shape 1653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54" name="Shape 1654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55" name="Shape 1655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56" name="Shape 1656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57" name="Shape 1657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58" name="Shape 1658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59" name="Shape 1659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60" name="Shape 1660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61" name="Shape 1661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62" name="Shape 1662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63" name="Shape 1663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64" name="Shape 1664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65" name="Shape 1665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66" name="Shape 1666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67" name="Shape 1667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68" name="Shape 1668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69" name="Shape 1669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0" name="Shape 1670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1" name="Shape 1671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2" name="Shape 1672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3" name="Shape 1673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4" name="Shape 1674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5" name="Shape 1675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6" name="Shape 1676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7" name="Shape 1677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8" name="Shape 1678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9" name="Shape 1679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80" name="Shape 1680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81" name="Shape 1681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82" name="Shape 1682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83" name="Shape 1683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84" name="Shape 1684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85" name="Shape 1685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86" name="Shape 1686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87" name="Shape 1687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88" name="Shape 1688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89" name="Shape 1689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90" name="Shape 1690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91" name="Shape 1691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2" name="Shape 1692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8" name="Shape 138"/>
          <p:cNvCxnSpPr/>
          <p:nvPr/>
        </p:nvCxnSpPr>
        <p:spPr>
          <a:xfrm>
            <a:off x="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9" name="Shape 139"/>
          <p:cNvCxnSpPr/>
          <p:nvPr/>
        </p:nvCxnSpPr>
        <p:spPr>
          <a:xfrm>
            <a:off x="18661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" name="Shape 140"/>
          <p:cNvCxnSpPr/>
          <p:nvPr/>
        </p:nvCxnSpPr>
        <p:spPr>
          <a:xfrm>
            <a:off x="37322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" name="Shape 141"/>
          <p:cNvCxnSpPr/>
          <p:nvPr/>
        </p:nvCxnSpPr>
        <p:spPr>
          <a:xfrm>
            <a:off x="55983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2" name="Shape 142"/>
          <p:cNvCxnSpPr/>
          <p:nvPr/>
        </p:nvCxnSpPr>
        <p:spPr>
          <a:xfrm>
            <a:off x="74644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3" name="Shape 143"/>
          <p:cNvCxnSpPr/>
          <p:nvPr/>
        </p:nvCxnSpPr>
        <p:spPr>
          <a:xfrm>
            <a:off x="93306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" name="Shape 144"/>
          <p:cNvCxnSpPr/>
          <p:nvPr/>
        </p:nvCxnSpPr>
        <p:spPr>
          <a:xfrm>
            <a:off x="111967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" name="Shape 145"/>
          <p:cNvCxnSpPr/>
          <p:nvPr/>
        </p:nvCxnSpPr>
        <p:spPr>
          <a:xfrm>
            <a:off x="130628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6" name="Shape 146"/>
          <p:cNvCxnSpPr/>
          <p:nvPr/>
        </p:nvCxnSpPr>
        <p:spPr>
          <a:xfrm>
            <a:off x="149289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" name="Shape 147"/>
          <p:cNvCxnSpPr/>
          <p:nvPr/>
        </p:nvCxnSpPr>
        <p:spPr>
          <a:xfrm>
            <a:off x="167951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" name="Shape 148"/>
          <p:cNvCxnSpPr/>
          <p:nvPr/>
        </p:nvCxnSpPr>
        <p:spPr>
          <a:xfrm>
            <a:off x="186612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" name="Shape 149"/>
          <p:cNvCxnSpPr/>
          <p:nvPr/>
        </p:nvCxnSpPr>
        <p:spPr>
          <a:xfrm>
            <a:off x="205273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" name="Shape 150"/>
          <p:cNvCxnSpPr/>
          <p:nvPr/>
        </p:nvCxnSpPr>
        <p:spPr>
          <a:xfrm>
            <a:off x="223934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1" name="Shape 151"/>
          <p:cNvCxnSpPr/>
          <p:nvPr/>
        </p:nvCxnSpPr>
        <p:spPr>
          <a:xfrm>
            <a:off x="242595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2" name="Shape 152"/>
          <p:cNvCxnSpPr/>
          <p:nvPr/>
        </p:nvCxnSpPr>
        <p:spPr>
          <a:xfrm>
            <a:off x="261257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" name="Shape 153"/>
          <p:cNvCxnSpPr/>
          <p:nvPr/>
        </p:nvCxnSpPr>
        <p:spPr>
          <a:xfrm>
            <a:off x="279918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4" name="Shape 154"/>
          <p:cNvCxnSpPr/>
          <p:nvPr/>
        </p:nvCxnSpPr>
        <p:spPr>
          <a:xfrm>
            <a:off x="298579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5" name="Shape 155"/>
          <p:cNvCxnSpPr/>
          <p:nvPr/>
        </p:nvCxnSpPr>
        <p:spPr>
          <a:xfrm>
            <a:off x="317240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6" name="Shape 156"/>
          <p:cNvCxnSpPr/>
          <p:nvPr/>
        </p:nvCxnSpPr>
        <p:spPr>
          <a:xfrm>
            <a:off x="335902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7" name="Shape 157"/>
          <p:cNvCxnSpPr/>
          <p:nvPr/>
        </p:nvCxnSpPr>
        <p:spPr>
          <a:xfrm>
            <a:off x="354563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" name="Shape 158"/>
          <p:cNvCxnSpPr/>
          <p:nvPr/>
        </p:nvCxnSpPr>
        <p:spPr>
          <a:xfrm>
            <a:off x="373224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" name="Shape 159"/>
          <p:cNvCxnSpPr/>
          <p:nvPr/>
        </p:nvCxnSpPr>
        <p:spPr>
          <a:xfrm>
            <a:off x="391885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0" name="Shape 160"/>
          <p:cNvCxnSpPr/>
          <p:nvPr/>
        </p:nvCxnSpPr>
        <p:spPr>
          <a:xfrm>
            <a:off x="410546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1" name="Shape 161"/>
          <p:cNvCxnSpPr/>
          <p:nvPr/>
        </p:nvCxnSpPr>
        <p:spPr>
          <a:xfrm>
            <a:off x="429208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2" name="Shape 162"/>
          <p:cNvCxnSpPr/>
          <p:nvPr/>
        </p:nvCxnSpPr>
        <p:spPr>
          <a:xfrm>
            <a:off x="447869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3" name="Shape 163"/>
          <p:cNvCxnSpPr/>
          <p:nvPr/>
        </p:nvCxnSpPr>
        <p:spPr>
          <a:xfrm>
            <a:off x="466530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4" name="Shape 164"/>
          <p:cNvCxnSpPr/>
          <p:nvPr/>
        </p:nvCxnSpPr>
        <p:spPr>
          <a:xfrm>
            <a:off x="485191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5" name="Shape 165"/>
          <p:cNvCxnSpPr/>
          <p:nvPr/>
        </p:nvCxnSpPr>
        <p:spPr>
          <a:xfrm>
            <a:off x="503853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6" name="Shape 166"/>
          <p:cNvCxnSpPr/>
          <p:nvPr/>
        </p:nvCxnSpPr>
        <p:spPr>
          <a:xfrm>
            <a:off x="522514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" name="Shape 167"/>
          <p:cNvCxnSpPr/>
          <p:nvPr/>
        </p:nvCxnSpPr>
        <p:spPr>
          <a:xfrm>
            <a:off x="541175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8" name="Shape 168"/>
          <p:cNvCxnSpPr/>
          <p:nvPr/>
        </p:nvCxnSpPr>
        <p:spPr>
          <a:xfrm>
            <a:off x="559836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9" name="Shape 169"/>
          <p:cNvCxnSpPr/>
          <p:nvPr/>
        </p:nvCxnSpPr>
        <p:spPr>
          <a:xfrm>
            <a:off x="578497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0" name="Shape 170"/>
          <p:cNvCxnSpPr/>
          <p:nvPr/>
        </p:nvCxnSpPr>
        <p:spPr>
          <a:xfrm>
            <a:off x="597159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1" name="Shape 171"/>
          <p:cNvCxnSpPr/>
          <p:nvPr/>
        </p:nvCxnSpPr>
        <p:spPr>
          <a:xfrm>
            <a:off x="615820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2" name="Shape 172"/>
          <p:cNvCxnSpPr/>
          <p:nvPr/>
        </p:nvCxnSpPr>
        <p:spPr>
          <a:xfrm>
            <a:off x="634481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3" name="Shape 173"/>
          <p:cNvCxnSpPr/>
          <p:nvPr/>
        </p:nvCxnSpPr>
        <p:spPr>
          <a:xfrm>
            <a:off x="653142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4" name="Shape 174"/>
          <p:cNvCxnSpPr/>
          <p:nvPr/>
        </p:nvCxnSpPr>
        <p:spPr>
          <a:xfrm>
            <a:off x="671804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5" name="Shape 175"/>
          <p:cNvCxnSpPr/>
          <p:nvPr/>
        </p:nvCxnSpPr>
        <p:spPr>
          <a:xfrm>
            <a:off x="690465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6" name="Shape 176"/>
          <p:cNvCxnSpPr/>
          <p:nvPr/>
        </p:nvCxnSpPr>
        <p:spPr>
          <a:xfrm>
            <a:off x="709126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7" name="Shape 177"/>
          <p:cNvCxnSpPr/>
          <p:nvPr/>
        </p:nvCxnSpPr>
        <p:spPr>
          <a:xfrm>
            <a:off x="727787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8" name="Shape 178"/>
          <p:cNvCxnSpPr/>
          <p:nvPr/>
        </p:nvCxnSpPr>
        <p:spPr>
          <a:xfrm>
            <a:off x="746448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9" name="Shape 179"/>
          <p:cNvCxnSpPr/>
          <p:nvPr/>
        </p:nvCxnSpPr>
        <p:spPr>
          <a:xfrm>
            <a:off x="765110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0" name="Shape 180"/>
          <p:cNvCxnSpPr/>
          <p:nvPr/>
        </p:nvCxnSpPr>
        <p:spPr>
          <a:xfrm>
            <a:off x="783771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1" name="Shape 181"/>
          <p:cNvCxnSpPr/>
          <p:nvPr/>
        </p:nvCxnSpPr>
        <p:spPr>
          <a:xfrm>
            <a:off x="802432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2" name="Shape 182"/>
          <p:cNvCxnSpPr/>
          <p:nvPr/>
        </p:nvCxnSpPr>
        <p:spPr>
          <a:xfrm>
            <a:off x="821093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3" name="Shape 183"/>
          <p:cNvCxnSpPr/>
          <p:nvPr/>
        </p:nvCxnSpPr>
        <p:spPr>
          <a:xfrm>
            <a:off x="839755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4" name="Shape 184"/>
          <p:cNvCxnSpPr/>
          <p:nvPr/>
        </p:nvCxnSpPr>
        <p:spPr>
          <a:xfrm>
            <a:off x="858416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5" name="Shape 185"/>
          <p:cNvCxnSpPr/>
          <p:nvPr/>
        </p:nvCxnSpPr>
        <p:spPr>
          <a:xfrm>
            <a:off x="877077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6" name="Shape 186"/>
          <p:cNvCxnSpPr/>
          <p:nvPr/>
        </p:nvCxnSpPr>
        <p:spPr>
          <a:xfrm>
            <a:off x="895738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7" name="Shape 187"/>
          <p:cNvCxnSpPr/>
          <p:nvPr/>
        </p:nvCxnSpPr>
        <p:spPr>
          <a:xfrm>
            <a:off x="914400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8" name="Shape 188"/>
          <p:cNvCxnSpPr/>
          <p:nvPr/>
        </p:nvCxnSpPr>
        <p:spPr>
          <a:xfrm>
            <a:off x="4572000" y="-45576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9" name="Shape 189"/>
          <p:cNvCxnSpPr/>
          <p:nvPr/>
        </p:nvCxnSpPr>
        <p:spPr>
          <a:xfrm>
            <a:off x="4572000" y="-43710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0" name="Shape 190"/>
          <p:cNvCxnSpPr/>
          <p:nvPr/>
        </p:nvCxnSpPr>
        <p:spPr>
          <a:xfrm>
            <a:off x="4572000" y="-41844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1" name="Shape 191"/>
          <p:cNvCxnSpPr/>
          <p:nvPr/>
        </p:nvCxnSpPr>
        <p:spPr>
          <a:xfrm>
            <a:off x="4572000" y="-39977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2" name="Shape 192"/>
          <p:cNvCxnSpPr/>
          <p:nvPr/>
        </p:nvCxnSpPr>
        <p:spPr>
          <a:xfrm>
            <a:off x="4572000" y="-38111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3" name="Shape 193"/>
          <p:cNvCxnSpPr/>
          <p:nvPr/>
        </p:nvCxnSpPr>
        <p:spPr>
          <a:xfrm>
            <a:off x="4572000" y="-36245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4" name="Shape 194"/>
          <p:cNvCxnSpPr/>
          <p:nvPr/>
        </p:nvCxnSpPr>
        <p:spPr>
          <a:xfrm>
            <a:off x="4572000" y="-34379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5" name="Shape 195"/>
          <p:cNvCxnSpPr/>
          <p:nvPr/>
        </p:nvCxnSpPr>
        <p:spPr>
          <a:xfrm>
            <a:off x="4572000" y="-32513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6" name="Shape 196"/>
          <p:cNvCxnSpPr/>
          <p:nvPr/>
        </p:nvCxnSpPr>
        <p:spPr>
          <a:xfrm>
            <a:off x="4572000" y="-30647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7" name="Shape 197"/>
          <p:cNvCxnSpPr/>
          <p:nvPr/>
        </p:nvCxnSpPr>
        <p:spPr>
          <a:xfrm>
            <a:off x="4572000" y="-28781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8" name="Shape 198"/>
          <p:cNvCxnSpPr/>
          <p:nvPr/>
        </p:nvCxnSpPr>
        <p:spPr>
          <a:xfrm>
            <a:off x="4572000" y="-26915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9" name="Shape 199"/>
          <p:cNvCxnSpPr/>
          <p:nvPr/>
        </p:nvCxnSpPr>
        <p:spPr>
          <a:xfrm>
            <a:off x="4572000" y="-25048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0" name="Shape 200"/>
          <p:cNvCxnSpPr/>
          <p:nvPr/>
        </p:nvCxnSpPr>
        <p:spPr>
          <a:xfrm>
            <a:off x="4572000" y="-23182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1" name="Shape 201"/>
          <p:cNvCxnSpPr/>
          <p:nvPr/>
        </p:nvCxnSpPr>
        <p:spPr>
          <a:xfrm>
            <a:off x="4572000" y="-213166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2" name="Shape 202"/>
          <p:cNvCxnSpPr/>
          <p:nvPr/>
        </p:nvCxnSpPr>
        <p:spPr>
          <a:xfrm>
            <a:off x="4572000" y="-19450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3" name="Shape 203"/>
          <p:cNvCxnSpPr/>
          <p:nvPr/>
        </p:nvCxnSpPr>
        <p:spPr>
          <a:xfrm>
            <a:off x="4572000" y="-17584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4" name="Shape 204"/>
          <p:cNvCxnSpPr/>
          <p:nvPr/>
        </p:nvCxnSpPr>
        <p:spPr>
          <a:xfrm>
            <a:off x="4478700" y="-16459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5" name="Shape 205"/>
          <p:cNvCxnSpPr/>
          <p:nvPr/>
        </p:nvCxnSpPr>
        <p:spPr>
          <a:xfrm>
            <a:off x="4572000" y="-13851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6" name="Shape 206"/>
          <p:cNvCxnSpPr/>
          <p:nvPr/>
        </p:nvCxnSpPr>
        <p:spPr>
          <a:xfrm>
            <a:off x="4572000" y="-11986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7" name="Shape 207"/>
          <p:cNvCxnSpPr/>
          <p:nvPr/>
        </p:nvCxnSpPr>
        <p:spPr>
          <a:xfrm>
            <a:off x="4572000" y="-10119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8" name="Shape 208"/>
          <p:cNvCxnSpPr/>
          <p:nvPr/>
        </p:nvCxnSpPr>
        <p:spPr>
          <a:xfrm>
            <a:off x="4572000" y="-8253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9" name="Shape 209"/>
          <p:cNvCxnSpPr/>
          <p:nvPr/>
        </p:nvCxnSpPr>
        <p:spPr>
          <a:xfrm>
            <a:off x="4572000" y="-6387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10" name="Shape 210"/>
          <p:cNvCxnSpPr/>
          <p:nvPr/>
        </p:nvCxnSpPr>
        <p:spPr>
          <a:xfrm>
            <a:off x="4572000" y="-4521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11" name="Shape 211"/>
          <p:cNvCxnSpPr/>
          <p:nvPr/>
        </p:nvCxnSpPr>
        <p:spPr>
          <a:xfrm>
            <a:off x="4478700" y="-26552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12" name="Shape 212"/>
          <p:cNvCxnSpPr/>
          <p:nvPr/>
        </p:nvCxnSpPr>
        <p:spPr>
          <a:xfrm>
            <a:off x="4572000" y="-789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13" name="Shape 213"/>
          <p:cNvCxnSpPr/>
          <p:nvPr/>
        </p:nvCxnSpPr>
        <p:spPr>
          <a:xfrm>
            <a:off x="4572000" y="1076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14" name="Shape 214"/>
          <p:cNvCxnSpPr/>
          <p:nvPr/>
        </p:nvCxnSpPr>
        <p:spPr>
          <a:xfrm>
            <a:off x="4572000" y="2942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15" name="Shape 215"/>
          <p:cNvCxnSpPr/>
          <p:nvPr/>
        </p:nvCxnSpPr>
        <p:spPr>
          <a:xfrm>
            <a:off x="4572000" y="4809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16" name="Shape 216"/>
          <p:cNvSpPr/>
          <p:nvPr/>
        </p:nvSpPr>
        <p:spPr>
          <a:xfrm>
            <a:off x="1872300" y="3134425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41925" y="44586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2" name="Shape 222"/>
          <p:cNvCxnSpPr/>
          <p:nvPr/>
        </p:nvCxnSpPr>
        <p:spPr>
          <a:xfrm>
            <a:off x="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3" name="Shape 223"/>
          <p:cNvCxnSpPr/>
          <p:nvPr/>
        </p:nvCxnSpPr>
        <p:spPr>
          <a:xfrm>
            <a:off x="18661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4" name="Shape 224"/>
          <p:cNvCxnSpPr/>
          <p:nvPr/>
        </p:nvCxnSpPr>
        <p:spPr>
          <a:xfrm>
            <a:off x="37322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5" name="Shape 225"/>
          <p:cNvCxnSpPr/>
          <p:nvPr/>
        </p:nvCxnSpPr>
        <p:spPr>
          <a:xfrm>
            <a:off x="55983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6" name="Shape 226"/>
          <p:cNvCxnSpPr/>
          <p:nvPr/>
        </p:nvCxnSpPr>
        <p:spPr>
          <a:xfrm>
            <a:off x="74644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7" name="Shape 227"/>
          <p:cNvCxnSpPr/>
          <p:nvPr/>
        </p:nvCxnSpPr>
        <p:spPr>
          <a:xfrm>
            <a:off x="93306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8" name="Shape 228"/>
          <p:cNvCxnSpPr/>
          <p:nvPr/>
        </p:nvCxnSpPr>
        <p:spPr>
          <a:xfrm>
            <a:off x="111967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9" name="Shape 229"/>
          <p:cNvCxnSpPr/>
          <p:nvPr/>
        </p:nvCxnSpPr>
        <p:spPr>
          <a:xfrm>
            <a:off x="130628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0" name="Shape 230"/>
          <p:cNvCxnSpPr/>
          <p:nvPr/>
        </p:nvCxnSpPr>
        <p:spPr>
          <a:xfrm>
            <a:off x="149289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1" name="Shape 231"/>
          <p:cNvCxnSpPr/>
          <p:nvPr/>
        </p:nvCxnSpPr>
        <p:spPr>
          <a:xfrm>
            <a:off x="167951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2" name="Shape 232"/>
          <p:cNvCxnSpPr/>
          <p:nvPr/>
        </p:nvCxnSpPr>
        <p:spPr>
          <a:xfrm>
            <a:off x="186612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3" name="Shape 233"/>
          <p:cNvCxnSpPr/>
          <p:nvPr/>
        </p:nvCxnSpPr>
        <p:spPr>
          <a:xfrm>
            <a:off x="205273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4" name="Shape 234"/>
          <p:cNvCxnSpPr/>
          <p:nvPr/>
        </p:nvCxnSpPr>
        <p:spPr>
          <a:xfrm>
            <a:off x="223934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5" name="Shape 235"/>
          <p:cNvCxnSpPr/>
          <p:nvPr/>
        </p:nvCxnSpPr>
        <p:spPr>
          <a:xfrm>
            <a:off x="242595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6" name="Shape 236"/>
          <p:cNvCxnSpPr/>
          <p:nvPr/>
        </p:nvCxnSpPr>
        <p:spPr>
          <a:xfrm>
            <a:off x="261257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7" name="Shape 237"/>
          <p:cNvCxnSpPr/>
          <p:nvPr/>
        </p:nvCxnSpPr>
        <p:spPr>
          <a:xfrm>
            <a:off x="279918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8" name="Shape 238"/>
          <p:cNvCxnSpPr/>
          <p:nvPr/>
        </p:nvCxnSpPr>
        <p:spPr>
          <a:xfrm>
            <a:off x="298579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9" name="Shape 239"/>
          <p:cNvCxnSpPr/>
          <p:nvPr/>
        </p:nvCxnSpPr>
        <p:spPr>
          <a:xfrm>
            <a:off x="317240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0" name="Shape 240"/>
          <p:cNvCxnSpPr/>
          <p:nvPr/>
        </p:nvCxnSpPr>
        <p:spPr>
          <a:xfrm>
            <a:off x="335902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1" name="Shape 241"/>
          <p:cNvCxnSpPr/>
          <p:nvPr/>
        </p:nvCxnSpPr>
        <p:spPr>
          <a:xfrm>
            <a:off x="354563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2" name="Shape 242"/>
          <p:cNvCxnSpPr/>
          <p:nvPr/>
        </p:nvCxnSpPr>
        <p:spPr>
          <a:xfrm>
            <a:off x="373224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3" name="Shape 243"/>
          <p:cNvCxnSpPr/>
          <p:nvPr/>
        </p:nvCxnSpPr>
        <p:spPr>
          <a:xfrm>
            <a:off x="391885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4" name="Shape 244"/>
          <p:cNvCxnSpPr/>
          <p:nvPr/>
        </p:nvCxnSpPr>
        <p:spPr>
          <a:xfrm>
            <a:off x="410546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5" name="Shape 245"/>
          <p:cNvCxnSpPr/>
          <p:nvPr/>
        </p:nvCxnSpPr>
        <p:spPr>
          <a:xfrm>
            <a:off x="429208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6" name="Shape 246"/>
          <p:cNvCxnSpPr/>
          <p:nvPr/>
        </p:nvCxnSpPr>
        <p:spPr>
          <a:xfrm>
            <a:off x="447869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7" name="Shape 247"/>
          <p:cNvCxnSpPr/>
          <p:nvPr/>
        </p:nvCxnSpPr>
        <p:spPr>
          <a:xfrm>
            <a:off x="466530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8" name="Shape 248"/>
          <p:cNvCxnSpPr/>
          <p:nvPr/>
        </p:nvCxnSpPr>
        <p:spPr>
          <a:xfrm>
            <a:off x="485191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49" name="Shape 249"/>
          <p:cNvCxnSpPr/>
          <p:nvPr/>
        </p:nvCxnSpPr>
        <p:spPr>
          <a:xfrm>
            <a:off x="503853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0" name="Shape 250"/>
          <p:cNvCxnSpPr/>
          <p:nvPr/>
        </p:nvCxnSpPr>
        <p:spPr>
          <a:xfrm>
            <a:off x="522514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1" name="Shape 251"/>
          <p:cNvCxnSpPr/>
          <p:nvPr/>
        </p:nvCxnSpPr>
        <p:spPr>
          <a:xfrm>
            <a:off x="541175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2" name="Shape 252"/>
          <p:cNvCxnSpPr/>
          <p:nvPr/>
        </p:nvCxnSpPr>
        <p:spPr>
          <a:xfrm>
            <a:off x="559836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3" name="Shape 253"/>
          <p:cNvCxnSpPr/>
          <p:nvPr/>
        </p:nvCxnSpPr>
        <p:spPr>
          <a:xfrm>
            <a:off x="578497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4" name="Shape 254"/>
          <p:cNvCxnSpPr/>
          <p:nvPr/>
        </p:nvCxnSpPr>
        <p:spPr>
          <a:xfrm>
            <a:off x="597159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5" name="Shape 255"/>
          <p:cNvCxnSpPr/>
          <p:nvPr/>
        </p:nvCxnSpPr>
        <p:spPr>
          <a:xfrm>
            <a:off x="615820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6" name="Shape 256"/>
          <p:cNvCxnSpPr/>
          <p:nvPr/>
        </p:nvCxnSpPr>
        <p:spPr>
          <a:xfrm>
            <a:off x="634481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7" name="Shape 257"/>
          <p:cNvCxnSpPr/>
          <p:nvPr/>
        </p:nvCxnSpPr>
        <p:spPr>
          <a:xfrm>
            <a:off x="653142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8" name="Shape 258"/>
          <p:cNvCxnSpPr/>
          <p:nvPr/>
        </p:nvCxnSpPr>
        <p:spPr>
          <a:xfrm>
            <a:off x="671804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59" name="Shape 259"/>
          <p:cNvCxnSpPr/>
          <p:nvPr/>
        </p:nvCxnSpPr>
        <p:spPr>
          <a:xfrm>
            <a:off x="690465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0" name="Shape 260"/>
          <p:cNvCxnSpPr/>
          <p:nvPr/>
        </p:nvCxnSpPr>
        <p:spPr>
          <a:xfrm>
            <a:off x="709126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1" name="Shape 261"/>
          <p:cNvCxnSpPr/>
          <p:nvPr/>
        </p:nvCxnSpPr>
        <p:spPr>
          <a:xfrm>
            <a:off x="727787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2" name="Shape 262"/>
          <p:cNvCxnSpPr/>
          <p:nvPr/>
        </p:nvCxnSpPr>
        <p:spPr>
          <a:xfrm>
            <a:off x="746448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3" name="Shape 263"/>
          <p:cNvCxnSpPr/>
          <p:nvPr/>
        </p:nvCxnSpPr>
        <p:spPr>
          <a:xfrm>
            <a:off x="765110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4" name="Shape 264"/>
          <p:cNvCxnSpPr/>
          <p:nvPr/>
        </p:nvCxnSpPr>
        <p:spPr>
          <a:xfrm>
            <a:off x="783771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5" name="Shape 265"/>
          <p:cNvCxnSpPr/>
          <p:nvPr/>
        </p:nvCxnSpPr>
        <p:spPr>
          <a:xfrm>
            <a:off x="802432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6" name="Shape 266"/>
          <p:cNvCxnSpPr/>
          <p:nvPr/>
        </p:nvCxnSpPr>
        <p:spPr>
          <a:xfrm>
            <a:off x="821093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7" name="Shape 267"/>
          <p:cNvCxnSpPr/>
          <p:nvPr/>
        </p:nvCxnSpPr>
        <p:spPr>
          <a:xfrm>
            <a:off x="839755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8" name="Shape 268"/>
          <p:cNvCxnSpPr/>
          <p:nvPr/>
        </p:nvCxnSpPr>
        <p:spPr>
          <a:xfrm>
            <a:off x="858416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9" name="Shape 269"/>
          <p:cNvCxnSpPr/>
          <p:nvPr/>
        </p:nvCxnSpPr>
        <p:spPr>
          <a:xfrm>
            <a:off x="877077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0" name="Shape 270"/>
          <p:cNvCxnSpPr/>
          <p:nvPr/>
        </p:nvCxnSpPr>
        <p:spPr>
          <a:xfrm>
            <a:off x="895738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1" name="Shape 271"/>
          <p:cNvCxnSpPr/>
          <p:nvPr/>
        </p:nvCxnSpPr>
        <p:spPr>
          <a:xfrm>
            <a:off x="914400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2" name="Shape 272"/>
          <p:cNvCxnSpPr/>
          <p:nvPr/>
        </p:nvCxnSpPr>
        <p:spPr>
          <a:xfrm>
            <a:off x="4572000" y="-45576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3" name="Shape 273"/>
          <p:cNvCxnSpPr/>
          <p:nvPr/>
        </p:nvCxnSpPr>
        <p:spPr>
          <a:xfrm>
            <a:off x="4572000" y="-43710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4" name="Shape 274"/>
          <p:cNvCxnSpPr/>
          <p:nvPr/>
        </p:nvCxnSpPr>
        <p:spPr>
          <a:xfrm>
            <a:off x="4572000" y="-41844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5" name="Shape 275"/>
          <p:cNvCxnSpPr/>
          <p:nvPr/>
        </p:nvCxnSpPr>
        <p:spPr>
          <a:xfrm>
            <a:off x="4572000" y="-39977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6" name="Shape 276"/>
          <p:cNvCxnSpPr/>
          <p:nvPr/>
        </p:nvCxnSpPr>
        <p:spPr>
          <a:xfrm>
            <a:off x="4572000" y="-38111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7" name="Shape 277"/>
          <p:cNvCxnSpPr/>
          <p:nvPr/>
        </p:nvCxnSpPr>
        <p:spPr>
          <a:xfrm>
            <a:off x="4572000" y="-36245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8" name="Shape 278"/>
          <p:cNvCxnSpPr/>
          <p:nvPr/>
        </p:nvCxnSpPr>
        <p:spPr>
          <a:xfrm>
            <a:off x="4572000" y="-34379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9" name="Shape 279"/>
          <p:cNvCxnSpPr/>
          <p:nvPr/>
        </p:nvCxnSpPr>
        <p:spPr>
          <a:xfrm>
            <a:off x="4572000" y="-32513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80" name="Shape 280"/>
          <p:cNvCxnSpPr/>
          <p:nvPr/>
        </p:nvCxnSpPr>
        <p:spPr>
          <a:xfrm>
            <a:off x="4572000" y="-30647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81" name="Shape 281"/>
          <p:cNvCxnSpPr/>
          <p:nvPr/>
        </p:nvCxnSpPr>
        <p:spPr>
          <a:xfrm>
            <a:off x="4572000" y="-28781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82" name="Shape 282"/>
          <p:cNvCxnSpPr/>
          <p:nvPr/>
        </p:nvCxnSpPr>
        <p:spPr>
          <a:xfrm>
            <a:off x="4572000" y="-26915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83" name="Shape 283"/>
          <p:cNvCxnSpPr/>
          <p:nvPr/>
        </p:nvCxnSpPr>
        <p:spPr>
          <a:xfrm>
            <a:off x="4572000" y="-25048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84" name="Shape 284"/>
          <p:cNvCxnSpPr/>
          <p:nvPr/>
        </p:nvCxnSpPr>
        <p:spPr>
          <a:xfrm>
            <a:off x="4572000" y="-23182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85" name="Shape 285"/>
          <p:cNvCxnSpPr/>
          <p:nvPr/>
        </p:nvCxnSpPr>
        <p:spPr>
          <a:xfrm>
            <a:off x="4572000" y="-213166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86" name="Shape 286"/>
          <p:cNvCxnSpPr/>
          <p:nvPr/>
        </p:nvCxnSpPr>
        <p:spPr>
          <a:xfrm>
            <a:off x="4572000" y="-19450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87" name="Shape 287"/>
          <p:cNvCxnSpPr/>
          <p:nvPr/>
        </p:nvCxnSpPr>
        <p:spPr>
          <a:xfrm>
            <a:off x="4572000" y="-17584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88" name="Shape 288"/>
          <p:cNvCxnSpPr/>
          <p:nvPr/>
        </p:nvCxnSpPr>
        <p:spPr>
          <a:xfrm>
            <a:off x="4572000" y="-15718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89" name="Shape 289"/>
          <p:cNvCxnSpPr/>
          <p:nvPr/>
        </p:nvCxnSpPr>
        <p:spPr>
          <a:xfrm>
            <a:off x="4572000" y="-13852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0" name="Shape 290"/>
          <p:cNvCxnSpPr/>
          <p:nvPr/>
        </p:nvCxnSpPr>
        <p:spPr>
          <a:xfrm>
            <a:off x="4572000" y="-11986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1" name="Shape 291"/>
          <p:cNvCxnSpPr/>
          <p:nvPr/>
        </p:nvCxnSpPr>
        <p:spPr>
          <a:xfrm>
            <a:off x="4572000" y="-10119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2" name="Shape 292"/>
          <p:cNvCxnSpPr/>
          <p:nvPr/>
        </p:nvCxnSpPr>
        <p:spPr>
          <a:xfrm>
            <a:off x="4572000" y="-8253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3" name="Shape 293"/>
          <p:cNvCxnSpPr/>
          <p:nvPr/>
        </p:nvCxnSpPr>
        <p:spPr>
          <a:xfrm>
            <a:off x="4572000" y="-6387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4" name="Shape 294"/>
          <p:cNvCxnSpPr/>
          <p:nvPr/>
        </p:nvCxnSpPr>
        <p:spPr>
          <a:xfrm>
            <a:off x="4572000" y="-4521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5" name="Shape 295"/>
          <p:cNvCxnSpPr/>
          <p:nvPr/>
        </p:nvCxnSpPr>
        <p:spPr>
          <a:xfrm>
            <a:off x="4572000" y="-2655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6" name="Shape 296"/>
          <p:cNvCxnSpPr/>
          <p:nvPr/>
        </p:nvCxnSpPr>
        <p:spPr>
          <a:xfrm>
            <a:off x="4572000" y="-789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7" name="Shape 297"/>
          <p:cNvCxnSpPr/>
          <p:nvPr/>
        </p:nvCxnSpPr>
        <p:spPr>
          <a:xfrm>
            <a:off x="4572000" y="1076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8" name="Shape 298"/>
          <p:cNvCxnSpPr/>
          <p:nvPr/>
        </p:nvCxnSpPr>
        <p:spPr>
          <a:xfrm>
            <a:off x="4572000" y="2942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9" name="Shape 299"/>
          <p:cNvCxnSpPr/>
          <p:nvPr/>
        </p:nvCxnSpPr>
        <p:spPr>
          <a:xfrm>
            <a:off x="4572000" y="4809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00" name="Shape 300"/>
          <p:cNvSpPr/>
          <p:nvPr/>
        </p:nvSpPr>
        <p:spPr>
          <a:xfrm>
            <a:off x="2432162" y="223845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41925" y="44586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6" name="Shape 306"/>
          <p:cNvCxnSpPr/>
          <p:nvPr/>
        </p:nvCxnSpPr>
        <p:spPr>
          <a:xfrm>
            <a:off x="-4963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07" name="Shape 307"/>
          <p:cNvCxnSpPr/>
          <p:nvPr/>
        </p:nvCxnSpPr>
        <p:spPr>
          <a:xfrm>
            <a:off x="13697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08" name="Shape 308"/>
          <p:cNvCxnSpPr/>
          <p:nvPr/>
        </p:nvCxnSpPr>
        <p:spPr>
          <a:xfrm>
            <a:off x="32358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09" name="Shape 309"/>
          <p:cNvCxnSpPr/>
          <p:nvPr/>
        </p:nvCxnSpPr>
        <p:spPr>
          <a:xfrm>
            <a:off x="51019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10" name="Shape 310"/>
          <p:cNvCxnSpPr/>
          <p:nvPr/>
        </p:nvCxnSpPr>
        <p:spPr>
          <a:xfrm>
            <a:off x="69681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11" name="Shape 311"/>
          <p:cNvCxnSpPr/>
          <p:nvPr/>
        </p:nvCxnSpPr>
        <p:spPr>
          <a:xfrm>
            <a:off x="88342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12" name="Shape 312"/>
          <p:cNvCxnSpPr/>
          <p:nvPr/>
        </p:nvCxnSpPr>
        <p:spPr>
          <a:xfrm>
            <a:off x="107003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13" name="Shape 313"/>
          <p:cNvCxnSpPr/>
          <p:nvPr/>
        </p:nvCxnSpPr>
        <p:spPr>
          <a:xfrm>
            <a:off x="125664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14" name="Shape 314"/>
          <p:cNvCxnSpPr/>
          <p:nvPr/>
        </p:nvCxnSpPr>
        <p:spPr>
          <a:xfrm>
            <a:off x="144326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15" name="Shape 315"/>
          <p:cNvCxnSpPr/>
          <p:nvPr/>
        </p:nvCxnSpPr>
        <p:spPr>
          <a:xfrm>
            <a:off x="162987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16" name="Shape 316"/>
          <p:cNvCxnSpPr/>
          <p:nvPr/>
        </p:nvCxnSpPr>
        <p:spPr>
          <a:xfrm>
            <a:off x="181648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17" name="Shape 317"/>
          <p:cNvCxnSpPr/>
          <p:nvPr/>
        </p:nvCxnSpPr>
        <p:spPr>
          <a:xfrm>
            <a:off x="200309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18" name="Shape 318"/>
          <p:cNvCxnSpPr/>
          <p:nvPr/>
        </p:nvCxnSpPr>
        <p:spPr>
          <a:xfrm>
            <a:off x="218970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19" name="Shape 319"/>
          <p:cNvCxnSpPr/>
          <p:nvPr/>
        </p:nvCxnSpPr>
        <p:spPr>
          <a:xfrm>
            <a:off x="237632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20" name="Shape 320"/>
          <p:cNvCxnSpPr/>
          <p:nvPr/>
        </p:nvCxnSpPr>
        <p:spPr>
          <a:xfrm>
            <a:off x="256293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21" name="Shape 321"/>
          <p:cNvCxnSpPr/>
          <p:nvPr/>
        </p:nvCxnSpPr>
        <p:spPr>
          <a:xfrm>
            <a:off x="274954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22" name="Shape 322"/>
          <p:cNvCxnSpPr/>
          <p:nvPr/>
        </p:nvCxnSpPr>
        <p:spPr>
          <a:xfrm>
            <a:off x="293615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23" name="Shape 323"/>
          <p:cNvCxnSpPr/>
          <p:nvPr/>
        </p:nvCxnSpPr>
        <p:spPr>
          <a:xfrm>
            <a:off x="312277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24" name="Shape 324"/>
          <p:cNvCxnSpPr/>
          <p:nvPr/>
        </p:nvCxnSpPr>
        <p:spPr>
          <a:xfrm>
            <a:off x="330938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25" name="Shape 325"/>
          <p:cNvCxnSpPr/>
          <p:nvPr/>
        </p:nvCxnSpPr>
        <p:spPr>
          <a:xfrm>
            <a:off x="349599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26" name="Shape 326"/>
          <p:cNvCxnSpPr/>
          <p:nvPr/>
        </p:nvCxnSpPr>
        <p:spPr>
          <a:xfrm>
            <a:off x="368260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27" name="Shape 327"/>
          <p:cNvCxnSpPr/>
          <p:nvPr/>
        </p:nvCxnSpPr>
        <p:spPr>
          <a:xfrm>
            <a:off x="386921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28" name="Shape 328"/>
          <p:cNvCxnSpPr/>
          <p:nvPr/>
        </p:nvCxnSpPr>
        <p:spPr>
          <a:xfrm>
            <a:off x="405583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29" name="Shape 329"/>
          <p:cNvCxnSpPr/>
          <p:nvPr/>
        </p:nvCxnSpPr>
        <p:spPr>
          <a:xfrm>
            <a:off x="424244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30" name="Shape 330"/>
          <p:cNvCxnSpPr/>
          <p:nvPr/>
        </p:nvCxnSpPr>
        <p:spPr>
          <a:xfrm>
            <a:off x="442905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31" name="Shape 331"/>
          <p:cNvCxnSpPr/>
          <p:nvPr/>
        </p:nvCxnSpPr>
        <p:spPr>
          <a:xfrm>
            <a:off x="461566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32" name="Shape 332"/>
          <p:cNvCxnSpPr/>
          <p:nvPr/>
        </p:nvCxnSpPr>
        <p:spPr>
          <a:xfrm>
            <a:off x="480228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33" name="Shape 333"/>
          <p:cNvCxnSpPr/>
          <p:nvPr/>
        </p:nvCxnSpPr>
        <p:spPr>
          <a:xfrm>
            <a:off x="498889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34" name="Shape 334"/>
          <p:cNvCxnSpPr/>
          <p:nvPr/>
        </p:nvCxnSpPr>
        <p:spPr>
          <a:xfrm>
            <a:off x="517550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35" name="Shape 335"/>
          <p:cNvCxnSpPr/>
          <p:nvPr/>
        </p:nvCxnSpPr>
        <p:spPr>
          <a:xfrm>
            <a:off x="536211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36" name="Shape 336"/>
          <p:cNvCxnSpPr/>
          <p:nvPr/>
        </p:nvCxnSpPr>
        <p:spPr>
          <a:xfrm>
            <a:off x="554872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37" name="Shape 337"/>
          <p:cNvCxnSpPr/>
          <p:nvPr/>
        </p:nvCxnSpPr>
        <p:spPr>
          <a:xfrm>
            <a:off x="573534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38" name="Shape 338"/>
          <p:cNvCxnSpPr/>
          <p:nvPr/>
        </p:nvCxnSpPr>
        <p:spPr>
          <a:xfrm>
            <a:off x="592195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39" name="Shape 339"/>
          <p:cNvCxnSpPr/>
          <p:nvPr/>
        </p:nvCxnSpPr>
        <p:spPr>
          <a:xfrm>
            <a:off x="610856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40" name="Shape 340"/>
          <p:cNvCxnSpPr/>
          <p:nvPr/>
        </p:nvCxnSpPr>
        <p:spPr>
          <a:xfrm>
            <a:off x="629517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41" name="Shape 341"/>
          <p:cNvCxnSpPr/>
          <p:nvPr/>
        </p:nvCxnSpPr>
        <p:spPr>
          <a:xfrm>
            <a:off x="648179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42" name="Shape 342"/>
          <p:cNvCxnSpPr/>
          <p:nvPr/>
        </p:nvCxnSpPr>
        <p:spPr>
          <a:xfrm>
            <a:off x="666840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43" name="Shape 343"/>
          <p:cNvCxnSpPr/>
          <p:nvPr/>
        </p:nvCxnSpPr>
        <p:spPr>
          <a:xfrm>
            <a:off x="685501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44" name="Shape 344"/>
          <p:cNvCxnSpPr/>
          <p:nvPr/>
        </p:nvCxnSpPr>
        <p:spPr>
          <a:xfrm>
            <a:off x="704162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45" name="Shape 345"/>
          <p:cNvCxnSpPr/>
          <p:nvPr/>
        </p:nvCxnSpPr>
        <p:spPr>
          <a:xfrm>
            <a:off x="722824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46" name="Shape 346"/>
          <p:cNvCxnSpPr/>
          <p:nvPr/>
        </p:nvCxnSpPr>
        <p:spPr>
          <a:xfrm>
            <a:off x="741485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47" name="Shape 347"/>
          <p:cNvCxnSpPr/>
          <p:nvPr/>
        </p:nvCxnSpPr>
        <p:spPr>
          <a:xfrm>
            <a:off x="760146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48" name="Shape 348"/>
          <p:cNvCxnSpPr/>
          <p:nvPr/>
        </p:nvCxnSpPr>
        <p:spPr>
          <a:xfrm>
            <a:off x="778807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49" name="Shape 349"/>
          <p:cNvCxnSpPr/>
          <p:nvPr/>
        </p:nvCxnSpPr>
        <p:spPr>
          <a:xfrm>
            <a:off x="797468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50" name="Shape 350"/>
          <p:cNvCxnSpPr/>
          <p:nvPr/>
        </p:nvCxnSpPr>
        <p:spPr>
          <a:xfrm>
            <a:off x="816130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51" name="Shape 351"/>
          <p:cNvCxnSpPr/>
          <p:nvPr/>
        </p:nvCxnSpPr>
        <p:spPr>
          <a:xfrm>
            <a:off x="834791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52" name="Shape 352"/>
          <p:cNvCxnSpPr/>
          <p:nvPr/>
        </p:nvCxnSpPr>
        <p:spPr>
          <a:xfrm>
            <a:off x="853452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53" name="Shape 353"/>
          <p:cNvCxnSpPr/>
          <p:nvPr/>
        </p:nvCxnSpPr>
        <p:spPr>
          <a:xfrm>
            <a:off x="872113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54" name="Shape 354"/>
          <p:cNvCxnSpPr/>
          <p:nvPr/>
        </p:nvCxnSpPr>
        <p:spPr>
          <a:xfrm>
            <a:off x="890775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55" name="Shape 355"/>
          <p:cNvCxnSpPr/>
          <p:nvPr/>
        </p:nvCxnSpPr>
        <p:spPr>
          <a:xfrm>
            <a:off x="909436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56" name="Shape 356"/>
          <p:cNvCxnSpPr/>
          <p:nvPr/>
        </p:nvCxnSpPr>
        <p:spPr>
          <a:xfrm>
            <a:off x="4522362" y="-45576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57" name="Shape 357"/>
          <p:cNvCxnSpPr/>
          <p:nvPr/>
        </p:nvCxnSpPr>
        <p:spPr>
          <a:xfrm>
            <a:off x="4522362" y="-43710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58" name="Shape 358"/>
          <p:cNvCxnSpPr/>
          <p:nvPr/>
        </p:nvCxnSpPr>
        <p:spPr>
          <a:xfrm>
            <a:off x="4522362" y="-41844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59" name="Shape 359"/>
          <p:cNvCxnSpPr/>
          <p:nvPr/>
        </p:nvCxnSpPr>
        <p:spPr>
          <a:xfrm>
            <a:off x="4522362" y="-39977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60" name="Shape 360"/>
          <p:cNvCxnSpPr/>
          <p:nvPr/>
        </p:nvCxnSpPr>
        <p:spPr>
          <a:xfrm>
            <a:off x="4522362" y="-38111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61" name="Shape 361"/>
          <p:cNvCxnSpPr/>
          <p:nvPr/>
        </p:nvCxnSpPr>
        <p:spPr>
          <a:xfrm>
            <a:off x="4522362" y="-36245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62" name="Shape 362"/>
          <p:cNvCxnSpPr/>
          <p:nvPr/>
        </p:nvCxnSpPr>
        <p:spPr>
          <a:xfrm>
            <a:off x="4522362" y="-34379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63" name="Shape 363"/>
          <p:cNvCxnSpPr/>
          <p:nvPr/>
        </p:nvCxnSpPr>
        <p:spPr>
          <a:xfrm>
            <a:off x="4522362" y="-32513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64" name="Shape 364"/>
          <p:cNvCxnSpPr/>
          <p:nvPr/>
        </p:nvCxnSpPr>
        <p:spPr>
          <a:xfrm>
            <a:off x="4522362" y="-30647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65" name="Shape 365"/>
          <p:cNvCxnSpPr/>
          <p:nvPr/>
        </p:nvCxnSpPr>
        <p:spPr>
          <a:xfrm>
            <a:off x="4522362" y="-28781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66" name="Shape 366"/>
          <p:cNvCxnSpPr/>
          <p:nvPr/>
        </p:nvCxnSpPr>
        <p:spPr>
          <a:xfrm>
            <a:off x="4522362" y="-26915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67" name="Shape 367"/>
          <p:cNvCxnSpPr/>
          <p:nvPr/>
        </p:nvCxnSpPr>
        <p:spPr>
          <a:xfrm>
            <a:off x="4522362" y="-25048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68" name="Shape 368"/>
          <p:cNvCxnSpPr/>
          <p:nvPr/>
        </p:nvCxnSpPr>
        <p:spPr>
          <a:xfrm>
            <a:off x="4522362" y="-23182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69" name="Shape 369"/>
          <p:cNvCxnSpPr/>
          <p:nvPr/>
        </p:nvCxnSpPr>
        <p:spPr>
          <a:xfrm>
            <a:off x="4429062" y="-21316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70" name="Shape 370"/>
          <p:cNvCxnSpPr/>
          <p:nvPr/>
        </p:nvCxnSpPr>
        <p:spPr>
          <a:xfrm>
            <a:off x="4522362" y="-19450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71" name="Shape 371"/>
          <p:cNvCxnSpPr/>
          <p:nvPr/>
        </p:nvCxnSpPr>
        <p:spPr>
          <a:xfrm>
            <a:off x="4522362" y="-17584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72" name="Shape 372"/>
          <p:cNvCxnSpPr/>
          <p:nvPr/>
        </p:nvCxnSpPr>
        <p:spPr>
          <a:xfrm>
            <a:off x="4522362" y="-15718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73" name="Shape 373"/>
          <p:cNvCxnSpPr/>
          <p:nvPr/>
        </p:nvCxnSpPr>
        <p:spPr>
          <a:xfrm>
            <a:off x="4522362" y="-13852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74" name="Shape 374"/>
          <p:cNvCxnSpPr/>
          <p:nvPr/>
        </p:nvCxnSpPr>
        <p:spPr>
          <a:xfrm>
            <a:off x="4522362" y="-11986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75" name="Shape 375"/>
          <p:cNvCxnSpPr/>
          <p:nvPr/>
        </p:nvCxnSpPr>
        <p:spPr>
          <a:xfrm>
            <a:off x="4522362" y="-10119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76" name="Shape 376"/>
          <p:cNvCxnSpPr/>
          <p:nvPr/>
        </p:nvCxnSpPr>
        <p:spPr>
          <a:xfrm>
            <a:off x="4522362" y="-8253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77" name="Shape 377"/>
          <p:cNvCxnSpPr/>
          <p:nvPr/>
        </p:nvCxnSpPr>
        <p:spPr>
          <a:xfrm>
            <a:off x="4522362" y="-6387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78" name="Shape 378"/>
          <p:cNvCxnSpPr/>
          <p:nvPr/>
        </p:nvCxnSpPr>
        <p:spPr>
          <a:xfrm>
            <a:off x="4522362" y="-4521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79" name="Shape 379"/>
          <p:cNvCxnSpPr/>
          <p:nvPr/>
        </p:nvCxnSpPr>
        <p:spPr>
          <a:xfrm>
            <a:off x="4522362" y="-2655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80" name="Shape 380"/>
          <p:cNvCxnSpPr/>
          <p:nvPr/>
        </p:nvCxnSpPr>
        <p:spPr>
          <a:xfrm>
            <a:off x="4522362" y="-789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81" name="Shape 381"/>
          <p:cNvCxnSpPr/>
          <p:nvPr/>
        </p:nvCxnSpPr>
        <p:spPr>
          <a:xfrm>
            <a:off x="4522362" y="1076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82" name="Shape 382"/>
          <p:cNvCxnSpPr/>
          <p:nvPr/>
        </p:nvCxnSpPr>
        <p:spPr>
          <a:xfrm>
            <a:off x="4522362" y="2942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83" name="Shape 383"/>
          <p:cNvCxnSpPr/>
          <p:nvPr/>
        </p:nvCxnSpPr>
        <p:spPr>
          <a:xfrm>
            <a:off x="4522362" y="4809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84" name="Shape 384"/>
          <p:cNvSpPr/>
          <p:nvPr/>
        </p:nvSpPr>
        <p:spPr>
          <a:xfrm>
            <a:off x="3875425" y="13054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" name="Shape 385"/>
          <p:cNvSpPr/>
          <p:nvPr/>
        </p:nvSpPr>
        <p:spPr>
          <a:xfrm>
            <a:off x="-7712" y="44586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0" name="Shape 390"/>
          <p:cNvCxnSpPr/>
          <p:nvPr/>
        </p:nvCxnSpPr>
        <p:spPr>
          <a:xfrm>
            <a:off x="-4965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91" name="Shape 391"/>
          <p:cNvCxnSpPr/>
          <p:nvPr/>
        </p:nvCxnSpPr>
        <p:spPr>
          <a:xfrm>
            <a:off x="13696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92" name="Shape 392"/>
          <p:cNvCxnSpPr/>
          <p:nvPr/>
        </p:nvCxnSpPr>
        <p:spPr>
          <a:xfrm>
            <a:off x="32357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93" name="Shape 393"/>
          <p:cNvCxnSpPr/>
          <p:nvPr/>
        </p:nvCxnSpPr>
        <p:spPr>
          <a:xfrm>
            <a:off x="51018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94" name="Shape 394"/>
          <p:cNvCxnSpPr/>
          <p:nvPr/>
        </p:nvCxnSpPr>
        <p:spPr>
          <a:xfrm>
            <a:off x="69679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95" name="Shape 395"/>
          <p:cNvCxnSpPr/>
          <p:nvPr/>
        </p:nvCxnSpPr>
        <p:spPr>
          <a:xfrm>
            <a:off x="88341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96" name="Shape 396"/>
          <p:cNvCxnSpPr/>
          <p:nvPr/>
        </p:nvCxnSpPr>
        <p:spPr>
          <a:xfrm>
            <a:off x="107002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97" name="Shape 397"/>
          <p:cNvCxnSpPr/>
          <p:nvPr/>
        </p:nvCxnSpPr>
        <p:spPr>
          <a:xfrm>
            <a:off x="125663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98" name="Shape 398"/>
          <p:cNvCxnSpPr/>
          <p:nvPr/>
        </p:nvCxnSpPr>
        <p:spPr>
          <a:xfrm>
            <a:off x="144324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99" name="Shape 399"/>
          <p:cNvCxnSpPr/>
          <p:nvPr/>
        </p:nvCxnSpPr>
        <p:spPr>
          <a:xfrm>
            <a:off x="162986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0" name="Shape 400"/>
          <p:cNvCxnSpPr/>
          <p:nvPr/>
        </p:nvCxnSpPr>
        <p:spPr>
          <a:xfrm>
            <a:off x="181647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1" name="Shape 401"/>
          <p:cNvCxnSpPr/>
          <p:nvPr/>
        </p:nvCxnSpPr>
        <p:spPr>
          <a:xfrm>
            <a:off x="200308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2" name="Shape 402"/>
          <p:cNvCxnSpPr/>
          <p:nvPr/>
        </p:nvCxnSpPr>
        <p:spPr>
          <a:xfrm>
            <a:off x="218969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3" name="Shape 403"/>
          <p:cNvCxnSpPr/>
          <p:nvPr/>
        </p:nvCxnSpPr>
        <p:spPr>
          <a:xfrm>
            <a:off x="237630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4" name="Shape 404"/>
          <p:cNvCxnSpPr/>
          <p:nvPr/>
        </p:nvCxnSpPr>
        <p:spPr>
          <a:xfrm>
            <a:off x="256292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5" name="Shape 405"/>
          <p:cNvCxnSpPr/>
          <p:nvPr/>
        </p:nvCxnSpPr>
        <p:spPr>
          <a:xfrm>
            <a:off x="274953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6" name="Shape 406"/>
          <p:cNvCxnSpPr/>
          <p:nvPr/>
        </p:nvCxnSpPr>
        <p:spPr>
          <a:xfrm>
            <a:off x="293614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7" name="Shape 407"/>
          <p:cNvCxnSpPr/>
          <p:nvPr/>
        </p:nvCxnSpPr>
        <p:spPr>
          <a:xfrm>
            <a:off x="312275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8" name="Shape 408"/>
          <p:cNvCxnSpPr/>
          <p:nvPr/>
        </p:nvCxnSpPr>
        <p:spPr>
          <a:xfrm>
            <a:off x="330937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9" name="Shape 409"/>
          <p:cNvCxnSpPr/>
          <p:nvPr/>
        </p:nvCxnSpPr>
        <p:spPr>
          <a:xfrm>
            <a:off x="349598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10" name="Shape 410"/>
          <p:cNvCxnSpPr/>
          <p:nvPr/>
        </p:nvCxnSpPr>
        <p:spPr>
          <a:xfrm>
            <a:off x="368259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11" name="Shape 411"/>
          <p:cNvCxnSpPr/>
          <p:nvPr/>
        </p:nvCxnSpPr>
        <p:spPr>
          <a:xfrm>
            <a:off x="386920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12" name="Shape 412"/>
          <p:cNvCxnSpPr/>
          <p:nvPr/>
        </p:nvCxnSpPr>
        <p:spPr>
          <a:xfrm>
            <a:off x="405581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13" name="Shape 413"/>
          <p:cNvCxnSpPr/>
          <p:nvPr/>
        </p:nvCxnSpPr>
        <p:spPr>
          <a:xfrm>
            <a:off x="424243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14" name="Shape 414"/>
          <p:cNvCxnSpPr/>
          <p:nvPr/>
        </p:nvCxnSpPr>
        <p:spPr>
          <a:xfrm>
            <a:off x="442904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15" name="Shape 415"/>
          <p:cNvCxnSpPr/>
          <p:nvPr/>
        </p:nvCxnSpPr>
        <p:spPr>
          <a:xfrm>
            <a:off x="461565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16" name="Shape 416"/>
          <p:cNvCxnSpPr/>
          <p:nvPr/>
        </p:nvCxnSpPr>
        <p:spPr>
          <a:xfrm>
            <a:off x="480226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17" name="Shape 417"/>
          <p:cNvCxnSpPr/>
          <p:nvPr/>
        </p:nvCxnSpPr>
        <p:spPr>
          <a:xfrm>
            <a:off x="498888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18" name="Shape 418"/>
          <p:cNvCxnSpPr/>
          <p:nvPr/>
        </p:nvCxnSpPr>
        <p:spPr>
          <a:xfrm>
            <a:off x="517549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19" name="Shape 419"/>
          <p:cNvCxnSpPr/>
          <p:nvPr/>
        </p:nvCxnSpPr>
        <p:spPr>
          <a:xfrm>
            <a:off x="536210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20" name="Shape 420"/>
          <p:cNvCxnSpPr/>
          <p:nvPr/>
        </p:nvCxnSpPr>
        <p:spPr>
          <a:xfrm>
            <a:off x="554871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21" name="Shape 421"/>
          <p:cNvCxnSpPr/>
          <p:nvPr/>
        </p:nvCxnSpPr>
        <p:spPr>
          <a:xfrm>
            <a:off x="573532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22" name="Shape 422"/>
          <p:cNvCxnSpPr/>
          <p:nvPr/>
        </p:nvCxnSpPr>
        <p:spPr>
          <a:xfrm>
            <a:off x="5921966" y="-828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23" name="Shape 423"/>
          <p:cNvCxnSpPr/>
          <p:nvPr/>
        </p:nvCxnSpPr>
        <p:spPr>
          <a:xfrm>
            <a:off x="610855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24" name="Shape 424"/>
          <p:cNvCxnSpPr/>
          <p:nvPr/>
        </p:nvCxnSpPr>
        <p:spPr>
          <a:xfrm>
            <a:off x="629516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25" name="Shape 425"/>
          <p:cNvCxnSpPr/>
          <p:nvPr/>
        </p:nvCxnSpPr>
        <p:spPr>
          <a:xfrm>
            <a:off x="648177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26" name="Shape 426"/>
          <p:cNvCxnSpPr/>
          <p:nvPr/>
        </p:nvCxnSpPr>
        <p:spPr>
          <a:xfrm>
            <a:off x="666839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27" name="Shape 427"/>
          <p:cNvCxnSpPr/>
          <p:nvPr/>
        </p:nvCxnSpPr>
        <p:spPr>
          <a:xfrm>
            <a:off x="685500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28" name="Shape 428"/>
          <p:cNvCxnSpPr/>
          <p:nvPr/>
        </p:nvCxnSpPr>
        <p:spPr>
          <a:xfrm>
            <a:off x="704161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29" name="Shape 429"/>
          <p:cNvCxnSpPr/>
          <p:nvPr/>
        </p:nvCxnSpPr>
        <p:spPr>
          <a:xfrm>
            <a:off x="722822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30" name="Shape 430"/>
          <p:cNvCxnSpPr/>
          <p:nvPr/>
        </p:nvCxnSpPr>
        <p:spPr>
          <a:xfrm>
            <a:off x="7414839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31" name="Shape 431"/>
          <p:cNvCxnSpPr/>
          <p:nvPr/>
        </p:nvCxnSpPr>
        <p:spPr>
          <a:xfrm>
            <a:off x="7601452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32" name="Shape 432"/>
          <p:cNvCxnSpPr/>
          <p:nvPr/>
        </p:nvCxnSpPr>
        <p:spPr>
          <a:xfrm>
            <a:off x="7788064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33" name="Shape 433"/>
          <p:cNvCxnSpPr/>
          <p:nvPr/>
        </p:nvCxnSpPr>
        <p:spPr>
          <a:xfrm>
            <a:off x="7974676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34" name="Shape 434"/>
          <p:cNvCxnSpPr/>
          <p:nvPr/>
        </p:nvCxnSpPr>
        <p:spPr>
          <a:xfrm>
            <a:off x="8161288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35" name="Shape 435"/>
          <p:cNvCxnSpPr/>
          <p:nvPr/>
        </p:nvCxnSpPr>
        <p:spPr>
          <a:xfrm>
            <a:off x="8347901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36" name="Shape 436"/>
          <p:cNvCxnSpPr/>
          <p:nvPr/>
        </p:nvCxnSpPr>
        <p:spPr>
          <a:xfrm>
            <a:off x="8534513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37" name="Shape 437"/>
          <p:cNvCxnSpPr/>
          <p:nvPr/>
        </p:nvCxnSpPr>
        <p:spPr>
          <a:xfrm>
            <a:off x="8721125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38" name="Shape 438"/>
          <p:cNvCxnSpPr/>
          <p:nvPr/>
        </p:nvCxnSpPr>
        <p:spPr>
          <a:xfrm>
            <a:off x="8907737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39" name="Shape 439"/>
          <p:cNvCxnSpPr/>
          <p:nvPr/>
        </p:nvCxnSpPr>
        <p:spPr>
          <a:xfrm>
            <a:off x="9094350" y="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40" name="Shape 440"/>
          <p:cNvCxnSpPr/>
          <p:nvPr/>
        </p:nvCxnSpPr>
        <p:spPr>
          <a:xfrm>
            <a:off x="4522350" y="-45576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41" name="Shape 441"/>
          <p:cNvCxnSpPr/>
          <p:nvPr/>
        </p:nvCxnSpPr>
        <p:spPr>
          <a:xfrm>
            <a:off x="4522350" y="-43710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42" name="Shape 442"/>
          <p:cNvCxnSpPr/>
          <p:nvPr/>
        </p:nvCxnSpPr>
        <p:spPr>
          <a:xfrm>
            <a:off x="4522350" y="-41844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43" name="Shape 443"/>
          <p:cNvCxnSpPr/>
          <p:nvPr/>
        </p:nvCxnSpPr>
        <p:spPr>
          <a:xfrm>
            <a:off x="4522350" y="-39977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44" name="Shape 444"/>
          <p:cNvCxnSpPr/>
          <p:nvPr/>
        </p:nvCxnSpPr>
        <p:spPr>
          <a:xfrm>
            <a:off x="4522350" y="-38111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45" name="Shape 445"/>
          <p:cNvCxnSpPr/>
          <p:nvPr/>
        </p:nvCxnSpPr>
        <p:spPr>
          <a:xfrm>
            <a:off x="4522350" y="-36245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46" name="Shape 446"/>
          <p:cNvCxnSpPr/>
          <p:nvPr/>
        </p:nvCxnSpPr>
        <p:spPr>
          <a:xfrm>
            <a:off x="4522350" y="-34379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47" name="Shape 447"/>
          <p:cNvCxnSpPr/>
          <p:nvPr/>
        </p:nvCxnSpPr>
        <p:spPr>
          <a:xfrm>
            <a:off x="4522350" y="-32513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48" name="Shape 448"/>
          <p:cNvCxnSpPr/>
          <p:nvPr/>
        </p:nvCxnSpPr>
        <p:spPr>
          <a:xfrm>
            <a:off x="4522350" y="-30647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49" name="Shape 449"/>
          <p:cNvCxnSpPr/>
          <p:nvPr/>
        </p:nvCxnSpPr>
        <p:spPr>
          <a:xfrm>
            <a:off x="4522350" y="-28781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0" name="Shape 450"/>
          <p:cNvCxnSpPr/>
          <p:nvPr/>
        </p:nvCxnSpPr>
        <p:spPr>
          <a:xfrm>
            <a:off x="4522350" y="-26915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1" name="Shape 451"/>
          <p:cNvCxnSpPr/>
          <p:nvPr/>
        </p:nvCxnSpPr>
        <p:spPr>
          <a:xfrm>
            <a:off x="4522350" y="-25048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2" name="Shape 452"/>
          <p:cNvCxnSpPr/>
          <p:nvPr/>
        </p:nvCxnSpPr>
        <p:spPr>
          <a:xfrm>
            <a:off x="4522350" y="-23182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3" name="Shape 453"/>
          <p:cNvCxnSpPr/>
          <p:nvPr/>
        </p:nvCxnSpPr>
        <p:spPr>
          <a:xfrm>
            <a:off x="4429050" y="-21316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4" name="Shape 454"/>
          <p:cNvCxnSpPr/>
          <p:nvPr/>
        </p:nvCxnSpPr>
        <p:spPr>
          <a:xfrm>
            <a:off x="4522350" y="-19450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5" name="Shape 455"/>
          <p:cNvCxnSpPr/>
          <p:nvPr/>
        </p:nvCxnSpPr>
        <p:spPr>
          <a:xfrm>
            <a:off x="4522350" y="-17584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6" name="Shape 456"/>
          <p:cNvCxnSpPr/>
          <p:nvPr/>
        </p:nvCxnSpPr>
        <p:spPr>
          <a:xfrm>
            <a:off x="4522350" y="-15718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7" name="Shape 457"/>
          <p:cNvCxnSpPr/>
          <p:nvPr/>
        </p:nvCxnSpPr>
        <p:spPr>
          <a:xfrm>
            <a:off x="4522350" y="-13852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8" name="Shape 458"/>
          <p:cNvCxnSpPr/>
          <p:nvPr/>
        </p:nvCxnSpPr>
        <p:spPr>
          <a:xfrm>
            <a:off x="4522350" y="-11986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9" name="Shape 459"/>
          <p:cNvCxnSpPr/>
          <p:nvPr/>
        </p:nvCxnSpPr>
        <p:spPr>
          <a:xfrm>
            <a:off x="4522350" y="-10119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60" name="Shape 460"/>
          <p:cNvCxnSpPr/>
          <p:nvPr/>
        </p:nvCxnSpPr>
        <p:spPr>
          <a:xfrm>
            <a:off x="4522350" y="-8253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61" name="Shape 461"/>
          <p:cNvCxnSpPr/>
          <p:nvPr/>
        </p:nvCxnSpPr>
        <p:spPr>
          <a:xfrm>
            <a:off x="4522350" y="-6387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62" name="Shape 462"/>
          <p:cNvCxnSpPr/>
          <p:nvPr/>
        </p:nvCxnSpPr>
        <p:spPr>
          <a:xfrm>
            <a:off x="4522350" y="-4521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63" name="Shape 463"/>
          <p:cNvCxnSpPr/>
          <p:nvPr/>
        </p:nvCxnSpPr>
        <p:spPr>
          <a:xfrm>
            <a:off x="4522350" y="-2655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64" name="Shape 464"/>
          <p:cNvCxnSpPr/>
          <p:nvPr/>
        </p:nvCxnSpPr>
        <p:spPr>
          <a:xfrm>
            <a:off x="4522350" y="-789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65" name="Shape 465"/>
          <p:cNvCxnSpPr/>
          <p:nvPr/>
        </p:nvCxnSpPr>
        <p:spPr>
          <a:xfrm>
            <a:off x="4522350" y="1076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66" name="Shape 466"/>
          <p:cNvCxnSpPr/>
          <p:nvPr/>
        </p:nvCxnSpPr>
        <p:spPr>
          <a:xfrm>
            <a:off x="4522350" y="2942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67" name="Shape 467"/>
          <p:cNvCxnSpPr/>
          <p:nvPr/>
        </p:nvCxnSpPr>
        <p:spPr>
          <a:xfrm>
            <a:off x="4522350" y="4809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68" name="Shape 468"/>
          <p:cNvSpPr/>
          <p:nvPr/>
        </p:nvSpPr>
        <p:spPr>
          <a:xfrm>
            <a:off x="5928125" y="372312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9" name="Shape 469"/>
          <p:cNvSpPr/>
          <p:nvPr/>
        </p:nvSpPr>
        <p:spPr>
          <a:xfrm>
            <a:off x="-7725" y="44586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4" name="Shape 474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75" name="Shape 475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76" name="Shape 476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77" name="Shape 477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78" name="Shape 478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79" name="Shape 479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80" name="Shape 480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81" name="Shape 481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82" name="Shape 482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83" name="Shape 483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84" name="Shape 484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85" name="Shape 485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86" name="Shape 486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87" name="Shape 487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88" name="Shape 488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89" name="Shape 489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90" name="Shape 490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91" name="Shape 491"/>
          <p:cNvCxnSpPr/>
          <p:nvPr/>
        </p:nvCxnSpPr>
        <p:spPr>
          <a:xfrm>
            <a:off x="317867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92" name="Shape 492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93" name="Shape 493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94" name="Shape 494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95" name="Shape 495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96" name="Shape 496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97" name="Shape 497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98" name="Shape 498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99" name="Shape 499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00" name="Shape 500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01" name="Shape 501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02" name="Shape 502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03" name="Shape 503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04" name="Shape 504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05" name="Shape 505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06" name="Shape 506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07" name="Shape 507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08" name="Shape 508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09" name="Shape 509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10" name="Shape 510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11" name="Shape 511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12" name="Shape 512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13" name="Shape 513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14" name="Shape 514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15" name="Shape 515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16" name="Shape 516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17" name="Shape 517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18" name="Shape 518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19" name="Shape 519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20" name="Shape 520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21" name="Shape 521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22" name="Shape 522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23" name="Shape 523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24" name="Shape 524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25" name="Shape 525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26" name="Shape 526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27" name="Shape 527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28" name="Shape 528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29" name="Shape 529"/>
          <p:cNvCxnSpPr/>
          <p:nvPr/>
        </p:nvCxnSpPr>
        <p:spPr>
          <a:xfrm>
            <a:off x="4484962" y="-360039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30" name="Shape 530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31" name="Shape 531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32" name="Shape 532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33" name="Shape 533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34" name="Shape 534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35" name="Shape 535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36" name="Shape 536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37" name="Shape 537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38" name="Shape 538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39" name="Shape 539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40" name="Shape 540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41" name="Shape 541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42" name="Shape 542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43" name="Shape 543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44" name="Shape 544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45" name="Shape 545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46" name="Shape 546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47" name="Shape 547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48" name="Shape 548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49" name="Shape 549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50" name="Shape 550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51" name="Shape 551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52" name="Shape 552"/>
          <p:cNvSpPr/>
          <p:nvPr/>
        </p:nvSpPr>
        <p:spPr>
          <a:xfrm>
            <a:off x="7476950" y="227125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3" name="Shape 553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8" name="Shape 558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59" name="Shape 559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60" name="Shape 560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61" name="Shape 561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62" name="Shape 562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63" name="Shape 563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64" name="Shape 564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65" name="Shape 565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66" name="Shape 566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67" name="Shape 567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68" name="Shape 568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69" name="Shape 569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70" name="Shape 570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71" name="Shape 571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72" name="Shape 572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73" name="Shape 573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74" name="Shape 574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75" name="Shape 575"/>
          <p:cNvCxnSpPr/>
          <p:nvPr/>
        </p:nvCxnSpPr>
        <p:spPr>
          <a:xfrm>
            <a:off x="317867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76" name="Shape 576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77" name="Shape 577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78" name="Shape 578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79" name="Shape 579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0" name="Shape 580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1" name="Shape 581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2" name="Shape 582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3" name="Shape 583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4" name="Shape 584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5" name="Shape 585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6" name="Shape 586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7" name="Shape 587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8" name="Shape 588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9" name="Shape 589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0" name="Shape 590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1" name="Shape 591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2" name="Shape 592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3" name="Shape 593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4" name="Shape 594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5" name="Shape 595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6" name="Shape 596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7" name="Shape 597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8" name="Shape 598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9" name="Shape 599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0" name="Shape 600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1" name="Shape 601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2" name="Shape 602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3" name="Shape 603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4" name="Shape 604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5" name="Shape 605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6" name="Shape 606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7" name="Shape 607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8" name="Shape 608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09" name="Shape 609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0" name="Shape 610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1" name="Shape 611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2" name="Shape 612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3" name="Shape 613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4" name="Shape 614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5" name="Shape 615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6" name="Shape 616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7" name="Shape 617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8" name="Shape 618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9" name="Shape 619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0" name="Shape 620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1" name="Shape 621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2" name="Shape 622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3" name="Shape 623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4" name="Shape 624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5" name="Shape 625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6" name="Shape 626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7" name="Shape 627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8" name="Shape 628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9" name="Shape 629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30" name="Shape 630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31" name="Shape 631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32" name="Shape 632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33" name="Shape 633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34" name="Shape 634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35" name="Shape 635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636" name="Shape 636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7" name="Shape 637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638" name="Shape 638"/>
          <p:cNvSpPr/>
          <p:nvPr/>
        </p:nvSpPr>
        <p:spPr>
          <a:xfrm>
            <a:off x="-922475" y="447249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3" name="Shape 643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44" name="Shape 644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45" name="Shape 645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46" name="Shape 646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47" name="Shape 647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48" name="Shape 648"/>
          <p:cNvCxnSpPr/>
          <p:nvPr/>
        </p:nvCxnSpPr>
        <p:spPr>
          <a:xfrm>
            <a:off x="93932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49" name="Shape 649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0" name="Shape 650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1" name="Shape 651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2" name="Shape 652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3" name="Shape 653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4" name="Shape 654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5" name="Shape 655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6" name="Shape 656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7" name="Shape 657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8" name="Shape 658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9" name="Shape 659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0" name="Shape 660"/>
          <p:cNvCxnSpPr/>
          <p:nvPr/>
        </p:nvCxnSpPr>
        <p:spPr>
          <a:xfrm>
            <a:off x="320914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1" name="Shape 661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2" name="Shape 662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3" name="Shape 663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4" name="Shape 664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5" name="Shape 665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6" name="Shape 666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7" name="Shape 667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8" name="Shape 668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9" name="Shape 669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70" name="Shape 670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71" name="Shape 671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72" name="Shape 672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73" name="Shape 673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74" name="Shape 674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75" name="Shape 675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76" name="Shape 676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77" name="Shape 677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78" name="Shape 678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79" name="Shape 679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0" name="Shape 680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1" name="Shape 681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2" name="Shape 682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3" name="Shape 683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4" name="Shape 684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5" name="Shape 685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6" name="Shape 686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7" name="Shape 687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8" name="Shape 688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89" name="Shape 689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0" name="Shape 690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1" name="Shape 691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2" name="Shape 692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3" name="Shape 693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4" name="Shape 694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5" name="Shape 695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6" name="Shape 696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7" name="Shape 697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8" name="Shape 698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99" name="Shape 699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0" name="Shape 700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1" name="Shape 701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2" name="Shape 702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3" name="Shape 703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4" name="Shape 704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5" name="Shape 705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6" name="Shape 706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7" name="Shape 707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8" name="Shape 708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9" name="Shape 709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0" name="Shape 710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1" name="Shape 711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2" name="Shape 712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3" name="Shape 713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4" name="Shape 714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5" name="Shape 715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6" name="Shape 716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7" name="Shape 717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8" name="Shape 718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9" name="Shape 719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20" name="Shape 720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21" name="Shape 721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2" name="Shape 722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723" name="Shape 723"/>
          <p:cNvSpPr/>
          <p:nvPr/>
        </p:nvSpPr>
        <p:spPr>
          <a:xfrm>
            <a:off x="3975975" y="204887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4" name="Shape 724"/>
          <p:cNvSpPr/>
          <p:nvPr/>
        </p:nvSpPr>
        <p:spPr>
          <a:xfrm>
            <a:off x="1825900" y="671399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8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9" name="Shape 729"/>
          <p:cNvCxnSpPr/>
          <p:nvPr/>
        </p:nvCxnSpPr>
        <p:spPr>
          <a:xfrm>
            <a:off x="-4963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0" name="Shape 730"/>
          <p:cNvCxnSpPr/>
          <p:nvPr/>
        </p:nvCxnSpPr>
        <p:spPr>
          <a:xfrm>
            <a:off x="19287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1" name="Shape 731"/>
          <p:cNvCxnSpPr/>
          <p:nvPr/>
        </p:nvCxnSpPr>
        <p:spPr>
          <a:xfrm>
            <a:off x="37948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2" name="Shape 732"/>
          <p:cNvCxnSpPr/>
          <p:nvPr/>
        </p:nvCxnSpPr>
        <p:spPr>
          <a:xfrm>
            <a:off x="56609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3" name="Shape 733"/>
          <p:cNvCxnSpPr/>
          <p:nvPr/>
        </p:nvCxnSpPr>
        <p:spPr>
          <a:xfrm>
            <a:off x="75271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4" name="Shape 734"/>
          <p:cNvCxnSpPr/>
          <p:nvPr/>
        </p:nvCxnSpPr>
        <p:spPr>
          <a:xfrm>
            <a:off x="877773" y="-16825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5" name="Shape 735"/>
          <p:cNvCxnSpPr/>
          <p:nvPr/>
        </p:nvCxnSpPr>
        <p:spPr>
          <a:xfrm>
            <a:off x="112593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6" name="Shape 736"/>
          <p:cNvCxnSpPr/>
          <p:nvPr/>
        </p:nvCxnSpPr>
        <p:spPr>
          <a:xfrm>
            <a:off x="131254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7" name="Shape 737"/>
          <p:cNvCxnSpPr/>
          <p:nvPr/>
        </p:nvCxnSpPr>
        <p:spPr>
          <a:xfrm>
            <a:off x="149916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8" name="Shape 738"/>
          <p:cNvCxnSpPr/>
          <p:nvPr/>
        </p:nvCxnSpPr>
        <p:spPr>
          <a:xfrm>
            <a:off x="168577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9" name="Shape 739"/>
          <p:cNvCxnSpPr/>
          <p:nvPr/>
        </p:nvCxnSpPr>
        <p:spPr>
          <a:xfrm>
            <a:off x="187238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0" name="Shape 740"/>
          <p:cNvCxnSpPr/>
          <p:nvPr/>
        </p:nvCxnSpPr>
        <p:spPr>
          <a:xfrm>
            <a:off x="205899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1" name="Shape 741"/>
          <p:cNvCxnSpPr/>
          <p:nvPr/>
        </p:nvCxnSpPr>
        <p:spPr>
          <a:xfrm>
            <a:off x="224560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2" name="Shape 742"/>
          <p:cNvCxnSpPr/>
          <p:nvPr/>
        </p:nvCxnSpPr>
        <p:spPr>
          <a:xfrm>
            <a:off x="243222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3" name="Shape 743"/>
          <p:cNvCxnSpPr/>
          <p:nvPr/>
        </p:nvCxnSpPr>
        <p:spPr>
          <a:xfrm>
            <a:off x="261883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4" name="Shape 744"/>
          <p:cNvCxnSpPr/>
          <p:nvPr/>
        </p:nvCxnSpPr>
        <p:spPr>
          <a:xfrm>
            <a:off x="280544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5" name="Shape 745"/>
          <p:cNvCxnSpPr/>
          <p:nvPr/>
        </p:nvCxnSpPr>
        <p:spPr>
          <a:xfrm>
            <a:off x="299205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6" name="Shape 746"/>
          <p:cNvCxnSpPr/>
          <p:nvPr/>
        </p:nvCxnSpPr>
        <p:spPr>
          <a:xfrm>
            <a:off x="320914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7" name="Shape 747"/>
          <p:cNvCxnSpPr/>
          <p:nvPr/>
        </p:nvCxnSpPr>
        <p:spPr>
          <a:xfrm>
            <a:off x="336528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8" name="Shape 748"/>
          <p:cNvCxnSpPr/>
          <p:nvPr/>
        </p:nvCxnSpPr>
        <p:spPr>
          <a:xfrm>
            <a:off x="355189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9" name="Shape 749"/>
          <p:cNvCxnSpPr/>
          <p:nvPr/>
        </p:nvCxnSpPr>
        <p:spPr>
          <a:xfrm>
            <a:off x="373850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0" name="Shape 750"/>
          <p:cNvCxnSpPr/>
          <p:nvPr/>
        </p:nvCxnSpPr>
        <p:spPr>
          <a:xfrm>
            <a:off x="392511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1" name="Shape 751"/>
          <p:cNvCxnSpPr/>
          <p:nvPr/>
        </p:nvCxnSpPr>
        <p:spPr>
          <a:xfrm>
            <a:off x="411173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2" name="Shape 752"/>
          <p:cNvCxnSpPr/>
          <p:nvPr/>
        </p:nvCxnSpPr>
        <p:spPr>
          <a:xfrm>
            <a:off x="429834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3" name="Shape 753"/>
          <p:cNvCxnSpPr/>
          <p:nvPr/>
        </p:nvCxnSpPr>
        <p:spPr>
          <a:xfrm>
            <a:off x="448495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4" name="Shape 754"/>
          <p:cNvCxnSpPr/>
          <p:nvPr/>
        </p:nvCxnSpPr>
        <p:spPr>
          <a:xfrm>
            <a:off x="467156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5" name="Shape 755"/>
          <p:cNvCxnSpPr/>
          <p:nvPr/>
        </p:nvCxnSpPr>
        <p:spPr>
          <a:xfrm>
            <a:off x="485818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6" name="Shape 756"/>
          <p:cNvCxnSpPr/>
          <p:nvPr/>
        </p:nvCxnSpPr>
        <p:spPr>
          <a:xfrm>
            <a:off x="504479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7" name="Shape 757"/>
          <p:cNvCxnSpPr/>
          <p:nvPr/>
        </p:nvCxnSpPr>
        <p:spPr>
          <a:xfrm>
            <a:off x="523140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8" name="Shape 758"/>
          <p:cNvCxnSpPr/>
          <p:nvPr/>
        </p:nvCxnSpPr>
        <p:spPr>
          <a:xfrm>
            <a:off x="541801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9" name="Shape 759"/>
          <p:cNvCxnSpPr/>
          <p:nvPr/>
        </p:nvCxnSpPr>
        <p:spPr>
          <a:xfrm>
            <a:off x="560462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0" name="Shape 760"/>
          <p:cNvCxnSpPr/>
          <p:nvPr/>
        </p:nvCxnSpPr>
        <p:spPr>
          <a:xfrm>
            <a:off x="579124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1" name="Shape 761"/>
          <p:cNvCxnSpPr/>
          <p:nvPr/>
        </p:nvCxnSpPr>
        <p:spPr>
          <a:xfrm>
            <a:off x="5977879" y="-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2" name="Shape 762"/>
          <p:cNvCxnSpPr/>
          <p:nvPr/>
        </p:nvCxnSpPr>
        <p:spPr>
          <a:xfrm>
            <a:off x="616446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3" name="Shape 763"/>
          <p:cNvCxnSpPr/>
          <p:nvPr/>
        </p:nvCxnSpPr>
        <p:spPr>
          <a:xfrm>
            <a:off x="635107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4" name="Shape 764"/>
          <p:cNvCxnSpPr/>
          <p:nvPr/>
        </p:nvCxnSpPr>
        <p:spPr>
          <a:xfrm>
            <a:off x="653769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5" name="Shape 765"/>
          <p:cNvCxnSpPr/>
          <p:nvPr/>
        </p:nvCxnSpPr>
        <p:spPr>
          <a:xfrm>
            <a:off x="672430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6" name="Shape 766"/>
          <p:cNvCxnSpPr/>
          <p:nvPr/>
        </p:nvCxnSpPr>
        <p:spPr>
          <a:xfrm>
            <a:off x="691091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7" name="Shape 767"/>
          <p:cNvCxnSpPr/>
          <p:nvPr/>
        </p:nvCxnSpPr>
        <p:spPr>
          <a:xfrm>
            <a:off x="7097527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8" name="Shape 768"/>
          <p:cNvCxnSpPr/>
          <p:nvPr/>
        </p:nvCxnSpPr>
        <p:spPr>
          <a:xfrm>
            <a:off x="728414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9" name="Shape 769"/>
          <p:cNvCxnSpPr/>
          <p:nvPr/>
        </p:nvCxnSpPr>
        <p:spPr>
          <a:xfrm>
            <a:off x="747075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0" name="Shape 770"/>
          <p:cNvCxnSpPr/>
          <p:nvPr/>
        </p:nvCxnSpPr>
        <p:spPr>
          <a:xfrm>
            <a:off x="7657364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1" name="Shape 771"/>
          <p:cNvCxnSpPr/>
          <p:nvPr/>
        </p:nvCxnSpPr>
        <p:spPr>
          <a:xfrm>
            <a:off x="7843976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2" name="Shape 772"/>
          <p:cNvCxnSpPr/>
          <p:nvPr/>
        </p:nvCxnSpPr>
        <p:spPr>
          <a:xfrm>
            <a:off x="8030589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3" name="Shape 773"/>
          <p:cNvCxnSpPr/>
          <p:nvPr/>
        </p:nvCxnSpPr>
        <p:spPr>
          <a:xfrm>
            <a:off x="8217201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4" name="Shape 774"/>
          <p:cNvCxnSpPr/>
          <p:nvPr/>
        </p:nvCxnSpPr>
        <p:spPr>
          <a:xfrm>
            <a:off x="8403813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5" name="Shape 775"/>
          <p:cNvCxnSpPr/>
          <p:nvPr/>
        </p:nvCxnSpPr>
        <p:spPr>
          <a:xfrm>
            <a:off x="8590425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6" name="Shape 776"/>
          <p:cNvCxnSpPr/>
          <p:nvPr/>
        </p:nvCxnSpPr>
        <p:spPr>
          <a:xfrm>
            <a:off x="8777038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7" name="Shape 777"/>
          <p:cNvCxnSpPr/>
          <p:nvPr/>
        </p:nvCxnSpPr>
        <p:spPr>
          <a:xfrm>
            <a:off x="8963650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8" name="Shape 778"/>
          <p:cNvCxnSpPr/>
          <p:nvPr/>
        </p:nvCxnSpPr>
        <p:spPr>
          <a:xfrm>
            <a:off x="9150262" y="41400"/>
            <a:ext cx="0" cy="513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9" name="Shape 779"/>
          <p:cNvCxnSpPr/>
          <p:nvPr/>
        </p:nvCxnSpPr>
        <p:spPr>
          <a:xfrm>
            <a:off x="4578262" y="-451622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0" name="Shape 780"/>
          <p:cNvCxnSpPr/>
          <p:nvPr/>
        </p:nvCxnSpPr>
        <p:spPr>
          <a:xfrm>
            <a:off x="4578262" y="-432961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1" name="Shape 781"/>
          <p:cNvCxnSpPr/>
          <p:nvPr/>
        </p:nvCxnSpPr>
        <p:spPr>
          <a:xfrm>
            <a:off x="4578262" y="-41430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2" name="Shape 782"/>
          <p:cNvCxnSpPr/>
          <p:nvPr/>
        </p:nvCxnSpPr>
        <p:spPr>
          <a:xfrm>
            <a:off x="4578262" y="-39563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3" name="Shape 783"/>
          <p:cNvCxnSpPr/>
          <p:nvPr/>
        </p:nvCxnSpPr>
        <p:spPr>
          <a:xfrm>
            <a:off x="4578262" y="-37697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4" name="Shape 784"/>
          <p:cNvCxnSpPr/>
          <p:nvPr/>
        </p:nvCxnSpPr>
        <p:spPr>
          <a:xfrm>
            <a:off x="4578262" y="-358316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5" name="Shape 785"/>
          <p:cNvCxnSpPr/>
          <p:nvPr/>
        </p:nvCxnSpPr>
        <p:spPr>
          <a:xfrm>
            <a:off x="4578262" y="-339655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6" name="Shape 786"/>
          <p:cNvCxnSpPr/>
          <p:nvPr/>
        </p:nvCxnSpPr>
        <p:spPr>
          <a:xfrm>
            <a:off x="4578262" y="-320994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7" name="Shape 787"/>
          <p:cNvCxnSpPr/>
          <p:nvPr/>
        </p:nvCxnSpPr>
        <p:spPr>
          <a:xfrm>
            <a:off x="4578262" y="-302332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8" name="Shape 788"/>
          <p:cNvCxnSpPr/>
          <p:nvPr/>
        </p:nvCxnSpPr>
        <p:spPr>
          <a:xfrm>
            <a:off x="4578262" y="-283671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9" name="Shape 789"/>
          <p:cNvCxnSpPr/>
          <p:nvPr/>
        </p:nvCxnSpPr>
        <p:spPr>
          <a:xfrm>
            <a:off x="4578262" y="-265010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0" name="Shape 790"/>
          <p:cNvCxnSpPr/>
          <p:nvPr/>
        </p:nvCxnSpPr>
        <p:spPr>
          <a:xfrm>
            <a:off x="4578262" y="-246349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1" name="Shape 791"/>
          <p:cNvCxnSpPr/>
          <p:nvPr/>
        </p:nvCxnSpPr>
        <p:spPr>
          <a:xfrm>
            <a:off x="4578262" y="-227688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2" name="Shape 792"/>
          <p:cNvCxnSpPr/>
          <p:nvPr/>
        </p:nvCxnSpPr>
        <p:spPr>
          <a:xfrm>
            <a:off x="4484962" y="-20902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3" name="Shape 793"/>
          <p:cNvCxnSpPr/>
          <p:nvPr/>
        </p:nvCxnSpPr>
        <p:spPr>
          <a:xfrm>
            <a:off x="4578262" y="-1903656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4" name="Shape 794"/>
          <p:cNvCxnSpPr/>
          <p:nvPr/>
        </p:nvCxnSpPr>
        <p:spPr>
          <a:xfrm>
            <a:off x="4578262" y="-171704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5" name="Shape 795"/>
          <p:cNvCxnSpPr/>
          <p:nvPr/>
        </p:nvCxnSpPr>
        <p:spPr>
          <a:xfrm>
            <a:off x="4578262" y="-1530431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6" name="Shape 796"/>
          <p:cNvCxnSpPr/>
          <p:nvPr/>
        </p:nvCxnSpPr>
        <p:spPr>
          <a:xfrm>
            <a:off x="4578262" y="-1343819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7" name="Shape 797"/>
          <p:cNvCxnSpPr/>
          <p:nvPr/>
        </p:nvCxnSpPr>
        <p:spPr>
          <a:xfrm>
            <a:off x="4578262" y="-1157207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8" name="Shape 798"/>
          <p:cNvCxnSpPr/>
          <p:nvPr/>
        </p:nvCxnSpPr>
        <p:spPr>
          <a:xfrm>
            <a:off x="4578262" y="-970594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9" name="Shape 799"/>
          <p:cNvCxnSpPr/>
          <p:nvPr/>
        </p:nvCxnSpPr>
        <p:spPr>
          <a:xfrm>
            <a:off x="4578262" y="-783982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00" name="Shape 800"/>
          <p:cNvCxnSpPr/>
          <p:nvPr/>
        </p:nvCxnSpPr>
        <p:spPr>
          <a:xfrm>
            <a:off x="4578262" y="-59737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01" name="Shape 801"/>
          <p:cNvCxnSpPr/>
          <p:nvPr/>
        </p:nvCxnSpPr>
        <p:spPr>
          <a:xfrm>
            <a:off x="4578262" y="-41075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02" name="Shape 802"/>
          <p:cNvCxnSpPr/>
          <p:nvPr/>
        </p:nvCxnSpPr>
        <p:spPr>
          <a:xfrm>
            <a:off x="4578262" y="-224145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03" name="Shape 803"/>
          <p:cNvCxnSpPr/>
          <p:nvPr/>
        </p:nvCxnSpPr>
        <p:spPr>
          <a:xfrm>
            <a:off x="4578262" y="-3753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04" name="Shape 804"/>
          <p:cNvCxnSpPr/>
          <p:nvPr/>
        </p:nvCxnSpPr>
        <p:spPr>
          <a:xfrm>
            <a:off x="4578262" y="149078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05" name="Shape 805"/>
          <p:cNvCxnSpPr/>
          <p:nvPr/>
        </p:nvCxnSpPr>
        <p:spPr>
          <a:xfrm>
            <a:off x="4578262" y="335690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06" name="Shape 806"/>
          <p:cNvCxnSpPr/>
          <p:nvPr/>
        </p:nvCxnSpPr>
        <p:spPr>
          <a:xfrm>
            <a:off x="4578262" y="522303"/>
            <a:ext cx="0" cy="914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07" name="Shape 807"/>
          <p:cNvSpPr/>
          <p:nvPr/>
        </p:nvSpPr>
        <p:spPr>
          <a:xfrm>
            <a:off x="7383637" y="133800"/>
            <a:ext cx="1480500" cy="1150200"/>
          </a:xfrm>
          <a:prstGeom prst="sun">
            <a:avLst>
              <a:gd fmla="val 250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8" name="Shape 808"/>
          <p:cNvSpPr/>
          <p:nvPr/>
        </p:nvSpPr>
        <p:spPr>
          <a:xfrm>
            <a:off x="48187" y="4500025"/>
            <a:ext cx="9294650" cy="684863"/>
          </a:xfrm>
          <a:custGeom>
            <a:pathLst>
              <a:path extrusionOk="0" h="18450" w="371786">
                <a:moveTo>
                  <a:pt x="0" y="17891"/>
                </a:moveTo>
                <a:lnTo>
                  <a:pt x="157101" y="3914"/>
                </a:lnTo>
                <a:lnTo>
                  <a:pt x="259412" y="0"/>
                </a:lnTo>
                <a:lnTo>
                  <a:pt x="371786" y="18450"/>
                </a:lnTo>
              </a:path>
            </a:pathLst>
          </a:cu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809" name="Shape 809"/>
          <p:cNvSpPr/>
          <p:nvPr/>
        </p:nvSpPr>
        <p:spPr>
          <a:xfrm>
            <a:off x="3975975" y="204887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0" name="Shape 810"/>
          <p:cNvSpPr/>
          <p:nvPr/>
        </p:nvSpPr>
        <p:spPr>
          <a:xfrm>
            <a:off x="1825900" y="671399"/>
            <a:ext cx="2794824" cy="91476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1" name="Shape 811"/>
          <p:cNvSpPr/>
          <p:nvPr/>
        </p:nvSpPr>
        <p:spPr>
          <a:xfrm>
            <a:off x="642950" y="1850201"/>
            <a:ext cx="2810775" cy="1008200"/>
          </a:xfrm>
          <a:custGeom>
            <a:pathLst>
              <a:path extrusionOk="0" h="40328" w="112431">
                <a:moveTo>
                  <a:pt x="0" y="35365"/>
                </a:moveTo>
                <a:cubicBezTo>
                  <a:pt x="19828" y="20489"/>
                  <a:pt x="50546" y="27353"/>
                  <a:pt x="74357" y="34246"/>
                </a:cubicBezTo>
                <a:cubicBezTo>
                  <a:pt x="85640" y="37512"/>
                  <a:pt x="103534" y="45437"/>
                  <a:pt x="109578" y="35365"/>
                </a:cubicBezTo>
                <a:cubicBezTo>
                  <a:pt x="113998" y="27998"/>
                  <a:pt x="112855" y="16665"/>
                  <a:pt x="107901" y="9647"/>
                </a:cubicBezTo>
                <a:cubicBezTo>
                  <a:pt x="101744" y="926"/>
                  <a:pt x="87654" y="-1207"/>
                  <a:pt x="77152" y="702"/>
                </a:cubicBezTo>
                <a:cubicBezTo>
                  <a:pt x="71423" y="1743"/>
                  <a:pt x="63807" y="8714"/>
                  <a:pt x="65970" y="14120"/>
                </a:cubicBezTo>
                <a:cubicBezTo>
                  <a:pt x="68509" y="20467"/>
                  <a:pt x="78700" y="20270"/>
                  <a:pt x="85538" y="20270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812" name="Shape 812"/>
          <p:cNvSpPr/>
          <p:nvPr/>
        </p:nvSpPr>
        <p:spPr>
          <a:xfrm>
            <a:off x="1407646" y="2514204"/>
            <a:ext cx="2934175" cy="839599"/>
          </a:xfrm>
          <a:custGeom>
            <a:pathLst>
              <a:path extrusionOk="0" h="33584" w="117367">
                <a:moveTo>
                  <a:pt x="1279" y="26695"/>
                </a:moveTo>
                <a:cubicBezTo>
                  <a:pt x="-6262" y="17268"/>
                  <a:pt x="24990" y="20862"/>
                  <a:pt x="37060" y="21104"/>
                </a:cubicBezTo>
                <a:cubicBezTo>
                  <a:pt x="50603" y="21374"/>
                  <a:pt x="64190" y="23330"/>
                  <a:pt x="77313" y="26695"/>
                </a:cubicBezTo>
                <a:cubicBezTo>
                  <a:pt x="85024" y="28672"/>
                  <a:pt x="92306" y="34124"/>
                  <a:pt x="100235" y="33404"/>
                </a:cubicBezTo>
                <a:cubicBezTo>
                  <a:pt x="109663" y="32546"/>
                  <a:pt x="117008" y="19949"/>
                  <a:pt x="117008" y="10482"/>
                </a:cubicBezTo>
                <a:cubicBezTo>
                  <a:pt x="117008" y="7661"/>
                  <a:pt x="118307" y="3546"/>
                  <a:pt x="115889" y="2096"/>
                </a:cubicBezTo>
                <a:cubicBezTo>
                  <a:pt x="112994" y="359"/>
                  <a:pt x="108634" y="-894"/>
                  <a:pt x="105826" y="978"/>
                </a:cubicBezTo>
                <a:cubicBezTo>
                  <a:pt x="102206" y="3391"/>
                  <a:pt x="103590" y="9485"/>
                  <a:pt x="103590" y="13836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813" name="Shape 813"/>
          <p:cNvSpPr/>
          <p:nvPr/>
        </p:nvSpPr>
        <p:spPr>
          <a:xfrm>
            <a:off x="426189" y="3669682"/>
            <a:ext cx="3151425" cy="936475"/>
          </a:xfrm>
          <a:custGeom>
            <a:pathLst>
              <a:path extrusionOk="0" h="37459" w="126057">
                <a:moveTo>
                  <a:pt x="283" y="3957"/>
                </a:moveTo>
                <a:cubicBezTo>
                  <a:pt x="-850" y="2823"/>
                  <a:pt x="2595" y="1244"/>
                  <a:pt x="4197" y="1162"/>
                </a:cubicBezTo>
                <a:cubicBezTo>
                  <a:pt x="16480" y="532"/>
                  <a:pt x="28796" y="1162"/>
                  <a:pt x="41096" y="1162"/>
                </a:cubicBezTo>
                <a:cubicBezTo>
                  <a:pt x="58987" y="1162"/>
                  <a:pt x="76945" y="-980"/>
                  <a:pt x="94767" y="603"/>
                </a:cubicBezTo>
                <a:cubicBezTo>
                  <a:pt x="104634" y="1480"/>
                  <a:pt x="117923" y="655"/>
                  <a:pt x="123280" y="8989"/>
                </a:cubicBezTo>
                <a:cubicBezTo>
                  <a:pt x="128340" y="16861"/>
                  <a:pt x="126008" y="33424"/>
                  <a:pt x="117130" y="36384"/>
                </a:cubicBezTo>
                <a:cubicBezTo>
                  <a:pt x="107304" y="39659"/>
                  <a:pt x="96537" y="33942"/>
                  <a:pt x="86381" y="31911"/>
                </a:cubicBezTo>
                <a:cubicBezTo>
                  <a:pt x="75686" y="29772"/>
                  <a:pt x="57211" y="33101"/>
                  <a:pt x="55073" y="22407"/>
                </a:cubicBezTo>
                <a:cubicBezTo>
                  <a:pt x="53720" y="15645"/>
                  <a:pt x="67921" y="14147"/>
                  <a:pt x="74640" y="15698"/>
                </a:cubicBezTo>
                <a:cubicBezTo>
                  <a:pt x="79599" y="16842"/>
                  <a:pt x="84833" y="18442"/>
                  <a:pt x="88617" y="21848"/>
                </a:cubicBezTo>
                <a:cubicBezTo>
                  <a:pt x="89625" y="22755"/>
                  <a:pt x="90821" y="24947"/>
                  <a:pt x="89736" y="25761"/>
                </a:cubicBezTo>
                <a:cubicBezTo>
                  <a:pt x="87921" y="27120"/>
                  <a:pt x="84913" y="25900"/>
                  <a:pt x="83027" y="24643"/>
                </a:cubicBezTo>
              </a:path>
            </a:pathLst>
          </a:custGeom>
          <a:noFill/>
          <a:ln cap="flat" cmpd="sng" w="114300">
            <a:solidFill>
              <a:srgbClr val="9FC5E8"/>
            </a:solidFill>
            <a:prstDash val="solid"/>
            <a:round/>
            <a:headEnd len="lg" w="lg" type="none"/>
            <a:tailEnd len="lg" w="lg" type="none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